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7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0FFC-4A55-46B5-A51B-752B3D24D04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A0020-BDE4-441B-8A21-26AE29927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Rounding</a:t>
            </a:r>
            <a:endParaRPr lang="en-GB" sz="88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704856" cy="1752600"/>
          </a:xfrm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rgbClr val="7030A0"/>
                </a:solidFill>
              </a:rPr>
              <a:t>To 1,2 or 3 </a:t>
            </a:r>
            <a:r>
              <a:rPr lang="en-GB" sz="4800" dirty="0" smtClean="0">
                <a:solidFill>
                  <a:srgbClr val="7030A0"/>
                </a:solidFill>
              </a:rPr>
              <a:t>Significant Figures</a:t>
            </a:r>
            <a:endParaRPr lang="en-GB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496944" cy="706090"/>
          </a:xfrm>
        </p:spPr>
        <p:txBody>
          <a:bodyPr>
            <a:normAutofit fontScale="90000"/>
          </a:bodyPr>
          <a:lstStyle/>
          <a:p>
            <a:r>
              <a:rPr lang="en-GB" sz="9800" dirty="0" smtClean="0">
                <a:solidFill>
                  <a:srgbClr val="FF00FF"/>
                </a:solidFill>
              </a:rPr>
              <a:t>Significant </a:t>
            </a:r>
            <a:r>
              <a:rPr lang="en-GB" sz="9800" dirty="0" smtClean="0">
                <a:solidFill>
                  <a:srgbClr val="FF00FF"/>
                </a:solidFill>
              </a:rPr>
              <a:t>Figures</a:t>
            </a:r>
            <a:r>
              <a:rPr lang="en-GB" dirty="0" smtClean="0">
                <a:solidFill>
                  <a:srgbClr val="7030A0"/>
                </a:solidFill>
              </a:rPr>
              <a:t/>
            </a:r>
            <a:br>
              <a:rPr lang="en-GB" dirty="0" smtClean="0">
                <a:solidFill>
                  <a:srgbClr val="7030A0"/>
                </a:solidFill>
              </a:rPr>
            </a:b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564904"/>
            <a:ext cx="331236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Important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64088" y="2564904"/>
            <a:ext cx="331236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Numbers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07704" y="1916832"/>
            <a:ext cx="36004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804248" y="1916832"/>
            <a:ext cx="288032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1560" y="1844824"/>
            <a:ext cx="43204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64088" y="1844824"/>
            <a:ext cx="33843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899592" y="4653136"/>
            <a:ext cx="3816424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en-GB" sz="1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significant number </a:t>
            </a:r>
            <a:r>
              <a:rPr kumimoji="0" lang="en-GB" sz="1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 any number</a:t>
            </a:r>
            <a:r>
              <a:rPr kumimoji="0" lang="en-GB" sz="12800" b="0" i="0" u="none" strike="noStrike" kern="1200" cap="none" spc="0" normalizeH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that is </a:t>
            </a:r>
            <a:r>
              <a:rPr kumimoji="0" lang="en-GB" sz="1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 zero</a:t>
            </a:r>
            <a:r>
              <a:rPr kumimoji="0" lang="en-GB" sz="12800" b="0" i="0" u="none" strike="noStrike" kern="1200" cap="none" spc="0" normalizeH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00" b="0" i="0" u="none" strike="noStrike" kern="1200" cap="none" spc="0" normalizeH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n-GB" sz="12800" dirty="0" smtClean="0">
                <a:solidFill>
                  <a:srgbClr val="FF0000"/>
                </a:solidFill>
              </a:rPr>
              <a:t>Zero</a:t>
            </a:r>
            <a:r>
              <a:rPr lang="en-GB" sz="12800" dirty="0" smtClean="0">
                <a:solidFill>
                  <a:srgbClr val="FF00FF"/>
                </a:solidFill>
              </a:rPr>
              <a:t> is only significant if it is </a:t>
            </a:r>
            <a:r>
              <a:rPr lang="en-GB" sz="12800" dirty="0" smtClean="0">
                <a:solidFill>
                  <a:srgbClr val="FF0000"/>
                </a:solidFill>
              </a:rPr>
              <a:t>surrounded by other numbers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0" b="0" i="0" u="none" strike="noStrike" kern="1200" cap="none" spc="0" normalizeH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619672" y="5085184"/>
            <a:ext cx="5940152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156176" y="3789040"/>
            <a:ext cx="266429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800" dirty="0" smtClean="0">
                <a:solidFill>
                  <a:srgbClr val="FF00FF"/>
                </a:solidFill>
                <a:latin typeface="+mj-lt"/>
                <a:ea typeface="+mj-ea"/>
                <a:cs typeface="+mj-cs"/>
              </a:rPr>
              <a:t>e.g.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800" b="0" i="0" u="none" strike="noStrike" kern="1200" cap="none" spc="0" normalizeH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0.0001354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800" dirty="0" smtClean="0">
              <a:solidFill>
                <a:srgbClr val="FF00FF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800" dirty="0" smtClean="0">
              <a:solidFill>
                <a:srgbClr val="FF00FF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800" dirty="0" smtClean="0">
              <a:solidFill>
                <a:srgbClr val="FF00FF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800" dirty="0" smtClean="0">
                <a:solidFill>
                  <a:srgbClr val="FF00FF"/>
                </a:solidFill>
                <a:latin typeface="+mj-lt"/>
                <a:ea typeface="+mj-ea"/>
                <a:cs typeface="+mj-cs"/>
              </a:rPr>
              <a:t>1.0003658</a:t>
            </a:r>
            <a:endParaRPr kumimoji="0" lang="en-GB" sz="16000" b="0" i="0" u="none" strike="noStrike" kern="1200" cap="none" spc="0" normalizeH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940152" y="3933056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</a:t>
            </a:r>
            <a:r>
              <a:rPr lang="en-GB" sz="12800" noProof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ot</a:t>
            </a:r>
            <a:r>
              <a:rPr lang="en-GB" sz="1280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significant</a:t>
            </a:r>
            <a:endParaRPr kumimoji="0" lang="en-GB" sz="160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228184" y="3933056"/>
            <a:ext cx="936104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34" idx="0"/>
          </p:cNvCxnSpPr>
          <p:nvPr/>
        </p:nvCxnSpPr>
        <p:spPr>
          <a:xfrm>
            <a:off x="6588224" y="5517232"/>
            <a:ext cx="5040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 txBox="1">
            <a:spLocks/>
          </p:cNvSpPr>
          <p:nvPr/>
        </p:nvSpPr>
        <p:spPr>
          <a:xfrm>
            <a:off x="6012160" y="5517232"/>
            <a:ext cx="216024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80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significant</a:t>
            </a:r>
            <a:endParaRPr kumimoji="0" lang="en-GB" sz="160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http://pixabay.com/static/uploads/photo/2013/07/12/19/31/badge-15493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23050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043608" y="2636912"/>
            <a:ext cx="18002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400" dirty="0">
                <a:solidFill>
                  <a:srgbClr val="FFFF00"/>
                </a:solidFill>
              </a:rPr>
              <a:t>TOP</a:t>
            </a:r>
          </a:p>
          <a:p>
            <a:pPr algn="ctr"/>
            <a:r>
              <a:rPr lang="en-GB" sz="4400" dirty="0">
                <a:solidFill>
                  <a:srgbClr val="FFFF00"/>
                </a:solidFill>
              </a:rPr>
              <a:t>TIP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99792" y="2420888"/>
            <a:ext cx="5940152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There should</a:t>
            </a:r>
            <a:r>
              <a:rPr kumimoji="0" lang="en-GB" sz="16000" b="0" i="0" u="none" strike="noStrike" kern="1200" cap="none" spc="0" normalizeH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only be the number of significant figures asked</a:t>
            </a:r>
            <a:r>
              <a:rPr lang="en-GB" sz="16000" dirty="0" smtClean="0">
                <a:solidFill>
                  <a:srgbClr val="FF00FF"/>
                </a:solidFill>
                <a:latin typeface="+mj-lt"/>
                <a:ea typeface="+mj-ea"/>
                <a:cs typeface="+mj-cs"/>
              </a:rPr>
              <a:t> for in the answer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9552" y="0"/>
            <a:ext cx="82089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significant figure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1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</a:t>
            </a:r>
            <a:endParaRPr kumimoji="0" lang="en-GB" sz="31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3042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4720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162880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156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292080" y="1916832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844824"/>
            <a:ext cx="144016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251520" y="4149080"/>
            <a:ext cx="20882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4720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827584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Count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significant figure and draw a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line on the right</a:t>
            </a:r>
            <a:endParaRPr lang="en-GB" sz="4000" dirty="0" smtClean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YES,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up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827584" y="4869160"/>
            <a:ext cx="2376264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84168" y="573325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93621" y="5013176"/>
            <a:ext cx="246734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5000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7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err="1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699792" y="177281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467544" y="141277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544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5868144" y="1700808"/>
            <a:ext cx="72008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6228184" y="1556792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220072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5004048" y="6223918"/>
            <a:ext cx="18002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Only 1 number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828092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significant figure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1/100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3042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0.019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162880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1/1000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156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9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364088" y="1772816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77281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355976" y="1916832"/>
            <a:ext cx="14401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tenths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508104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51520" y="4149080"/>
            <a:ext cx="20882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noProof="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0.019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763688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is the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first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significant figure, draw a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line on the right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of it</a:t>
            </a:r>
            <a:endParaRPr lang="en-GB" sz="4000" dirty="0" smtClean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YES,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up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195736" y="4941168"/>
            <a:ext cx="10081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84168" y="573325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736288" y="5013176"/>
            <a:ext cx="21820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0.02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860032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decimal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point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699792" y="177281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467544" y="141277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544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5868144" y="1700808"/>
            <a:ext cx="72008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6444208" y="1628800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660504" y="22132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5004048" y="6223918"/>
            <a:ext cx="18002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Only 1 number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3528" y="0"/>
            <a:ext cx="86044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significant figures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1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</a:t>
            </a:r>
            <a:endParaRPr kumimoji="0" lang="en-GB" sz="31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3042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4732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162880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156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292080" y="1916832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844824"/>
            <a:ext cx="144016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251520" y="4149080"/>
            <a:ext cx="20882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4732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259632" y="4365104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Count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significant figures and draw a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line on the right</a:t>
            </a:r>
            <a:endParaRPr lang="en-GB" sz="4000" dirty="0" smtClean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NO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down</a:t>
            </a:r>
            <a:endParaRPr lang="en-GB" sz="4000" dirty="0" smtClean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619672" y="4941168"/>
            <a:ext cx="158417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300192" y="5733256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93621" y="5013176"/>
            <a:ext cx="246734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4700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7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err="1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699792" y="177281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467544" y="141277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544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5868144" y="1700808"/>
            <a:ext cx="72008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6228184" y="1556792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220072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5004048" y="6223918"/>
            <a:ext cx="18002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Only 2 numbers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1520" y="0"/>
            <a:ext cx="856895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significant figures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1/100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3042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0.279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162880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1/1000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156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7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9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364088" y="1772816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77281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355976" y="1916832"/>
            <a:ext cx="14401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tenths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508104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51520" y="4149080"/>
            <a:ext cx="20882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noProof="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0.279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763688" y="4365104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7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is the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second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significant figure, draw a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line on the right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of it</a:t>
            </a:r>
            <a:endParaRPr lang="en-GB" sz="4000" dirty="0" smtClean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YES,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up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195736" y="4941168"/>
            <a:ext cx="10081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84168" y="573325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736289" y="5013176"/>
            <a:ext cx="21820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0.28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860032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decimal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point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699792" y="177281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467544" y="141277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544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5868144" y="1700808"/>
            <a:ext cx="72008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6444208" y="1628800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660504" y="22132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5004048" y="6223918"/>
            <a:ext cx="18002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Only 2 numbers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3528" y="0"/>
            <a:ext cx="86044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significant figures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1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</a:t>
            </a:r>
            <a:endParaRPr kumimoji="0" lang="en-GB" sz="31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3042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9835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162880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156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5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292080" y="1916832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844824"/>
            <a:ext cx="144016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251520" y="4149080"/>
            <a:ext cx="20882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noProof="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9835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691680" y="4365104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Count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significant figures and draw a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line on the right</a:t>
            </a:r>
            <a:endParaRPr lang="en-GB" sz="4000" dirty="0" smtClean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YES,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up</a:t>
            </a:r>
            <a:endParaRPr lang="en-GB" sz="4000" dirty="0" smtClean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195736" y="4941168"/>
            <a:ext cx="10081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84168" y="573325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93622" y="5013176"/>
            <a:ext cx="246734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9840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8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err="1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9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699792" y="177281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467544" y="141277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544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5868144" y="1700808"/>
            <a:ext cx="72008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6228184" y="1556792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220072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5004048" y="6223918"/>
            <a:ext cx="18002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Only 3 numbers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1520" y="0"/>
            <a:ext cx="856895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significant figures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51720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1/100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3042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0" noProof="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18.43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33164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364088" y="1772816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77281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5436096" y="1988840"/>
            <a:ext cx="14401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tenths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508104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51520" y="4149080"/>
            <a:ext cx="20882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18.43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763688" y="4365104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is the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third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significant figure, draw a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line on the right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of it</a:t>
            </a:r>
            <a:endParaRPr lang="en-GB" sz="4000" dirty="0" smtClean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No,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down</a:t>
            </a:r>
            <a:endParaRPr lang="en-GB" sz="4000" dirty="0" smtClean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195736" y="4941168"/>
            <a:ext cx="10081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84168" y="573325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736289" y="5013176"/>
            <a:ext cx="21820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18.4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8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860032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4067944" y="213285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decimal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point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683568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3419872" y="2204864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1115616" y="155679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1115616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5868144" y="1700808"/>
            <a:ext cx="72008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1"/>
          <p:cNvSpPr txBox="1">
            <a:spLocks/>
          </p:cNvSpPr>
          <p:nvPr/>
        </p:nvSpPr>
        <p:spPr>
          <a:xfrm>
            <a:off x="6516216" y="1628800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5004048" y="6223918"/>
            <a:ext cx="18002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Only 3 numbers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2699792" y="1916832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421</Words>
  <Application>Microsoft Office PowerPoint</Application>
  <PresentationFormat>On-screen Show (4:3)</PresentationFormat>
  <Paragraphs>177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Rounding</vt:lpstr>
      <vt:lpstr>Significant Figures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Rounding</dc:title>
  <dc:creator>Paul Coffey</dc:creator>
  <cp:lastModifiedBy>Paul Coffey</cp:lastModifiedBy>
  <cp:revision>8</cp:revision>
  <dcterms:created xsi:type="dcterms:W3CDTF">2014-08-22T11:45:16Z</dcterms:created>
  <dcterms:modified xsi:type="dcterms:W3CDTF">2014-08-22T13:45:57Z</dcterms:modified>
</cp:coreProperties>
</file>