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48889-4D95-4B96-9EA5-093957930143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5F2E-0FED-4717-B4E8-1B94D961C2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7200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BIDMAS</a:t>
            </a:r>
            <a:endParaRPr lang="en-GB" sz="7200" u="sng" dirty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0"/>
          <p:cNvPicPr>
            <a:picLocks noChangeAspect="1" noChangeArrowheads="1"/>
          </p:cNvPicPr>
          <p:nvPr/>
        </p:nvPicPr>
        <p:blipFill>
          <a:blip r:embed="rId2" cstate="print"/>
          <a:srcRect l="45100" t="5907" r="37743" b="11781"/>
          <a:stretch>
            <a:fillRect/>
          </a:stretch>
        </p:blipFill>
        <p:spPr bwMode="auto">
          <a:xfrm>
            <a:off x="3492500" y="1196975"/>
            <a:ext cx="20177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9"/>
          <p:cNvSpPr txBox="1">
            <a:spLocks noChangeArrowheads="1"/>
          </p:cNvSpPr>
          <p:nvPr/>
        </p:nvSpPr>
        <p:spPr bwMode="auto">
          <a:xfrm>
            <a:off x="827088" y="188913"/>
            <a:ext cx="74168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>
                <a:solidFill>
                  <a:srgbClr val="FF00FF"/>
                </a:solidFill>
              </a:rPr>
              <a:t>Calculations have to be worked out in a particular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 cstate="print"/>
          <a:srcRect l="30157" t="33469" r="53493" b="32111"/>
          <a:stretch>
            <a:fillRect/>
          </a:stretch>
        </p:blipFill>
        <p:spPr bwMode="auto">
          <a:xfrm>
            <a:off x="755650" y="692150"/>
            <a:ext cx="4464050" cy="528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5364163" y="836613"/>
            <a:ext cx="26638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>
                <a:solidFill>
                  <a:srgbClr val="FF00FF"/>
                </a:solidFill>
              </a:rPr>
              <a:t>Divide first,</a:t>
            </a:r>
          </a:p>
          <a:p>
            <a:pPr algn="ctr"/>
            <a:r>
              <a:rPr lang="en-GB" sz="3200">
                <a:solidFill>
                  <a:srgbClr val="FF00FF"/>
                </a:solidFill>
              </a:rPr>
              <a:t>then subtract</a:t>
            </a:r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5292725" y="2636838"/>
            <a:ext cx="29511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>
                <a:solidFill>
                  <a:srgbClr val="FF00FF"/>
                </a:solidFill>
              </a:rPr>
              <a:t>Brackets first,</a:t>
            </a:r>
          </a:p>
          <a:p>
            <a:pPr algn="ctr"/>
            <a:r>
              <a:rPr lang="en-GB" sz="3200">
                <a:solidFill>
                  <a:srgbClr val="FF00FF"/>
                </a:solidFill>
              </a:rPr>
              <a:t>then multiply</a:t>
            </a:r>
          </a:p>
        </p:txBody>
      </p:sp>
      <p:sp>
        <p:nvSpPr>
          <p:cNvPr id="4101" name="TextBox 11"/>
          <p:cNvSpPr txBox="1">
            <a:spLocks noChangeArrowheads="1"/>
          </p:cNvSpPr>
          <p:nvPr/>
        </p:nvSpPr>
        <p:spPr bwMode="auto">
          <a:xfrm>
            <a:off x="5148263" y="4365625"/>
            <a:ext cx="31686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>
                <a:solidFill>
                  <a:srgbClr val="FF00FF"/>
                </a:solidFill>
              </a:rPr>
              <a:t>Brackets first,</a:t>
            </a:r>
          </a:p>
          <a:p>
            <a:pPr algn="ctr"/>
            <a:r>
              <a:rPr lang="en-GB" sz="3200">
                <a:solidFill>
                  <a:srgbClr val="FF00FF"/>
                </a:solidFill>
              </a:rPr>
              <a:t>then divide</a:t>
            </a:r>
          </a:p>
          <a:p>
            <a:pPr algn="ctr"/>
            <a:r>
              <a:rPr lang="en-GB" sz="3200">
                <a:solidFill>
                  <a:srgbClr val="FF00FF"/>
                </a:solidFill>
              </a:rPr>
              <a:t>then add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BIDMAS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BIDMAS</dc:title>
  <dc:creator>Paul Coffey</dc:creator>
  <cp:lastModifiedBy>Paul Coffey</cp:lastModifiedBy>
  <cp:revision>1</cp:revision>
  <dcterms:created xsi:type="dcterms:W3CDTF">2014-08-22T10:50:44Z</dcterms:created>
  <dcterms:modified xsi:type="dcterms:W3CDTF">2014-08-22T10:51:20Z</dcterms:modified>
</cp:coreProperties>
</file>