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79" r:id="rId4"/>
    <p:sldId id="259" r:id="rId5"/>
    <p:sldId id="270" r:id="rId6"/>
    <p:sldId id="278" r:id="rId7"/>
    <p:sldId id="271" r:id="rId8"/>
    <p:sldId id="260" r:id="rId9"/>
    <p:sldId id="269" r:id="rId10"/>
    <p:sldId id="268" r:id="rId11"/>
    <p:sldId id="264" r:id="rId12"/>
    <p:sldId id="277" r:id="rId13"/>
    <p:sldId id="274" r:id="rId14"/>
    <p:sldId id="265" r:id="rId15"/>
    <p:sldId id="276"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4660"/>
  </p:normalViewPr>
  <p:slideViewPr>
    <p:cSldViewPr snapToGrid="0">
      <p:cViewPr varScale="1">
        <p:scale>
          <a:sx n="107" d="100"/>
          <a:sy n="107" d="100"/>
        </p:scale>
        <p:origin x="14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03CE-D451-46C5-921F-4B7BE690E8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1715F8-A3B9-470C-B57F-5145A168E4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757531-0500-4914-98EA-E5CC29DBA232}"/>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5" name="Footer Placeholder 4">
            <a:extLst>
              <a:ext uri="{FF2B5EF4-FFF2-40B4-BE49-F238E27FC236}">
                <a16:creationId xmlns:a16="http://schemas.microsoft.com/office/drawing/2014/main" id="{5BBDCEC8-E8F8-4607-AE7E-05A17DAFBF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142CD1-36E6-4FCC-A473-D1A66CD51624}"/>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4179855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7552-85E9-49F0-B6AD-CD221CC257F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A43297-824B-4726-861B-22F7140AAD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4F408D-1FB3-402A-94B0-CBA9376C98CD}"/>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5" name="Footer Placeholder 4">
            <a:extLst>
              <a:ext uri="{FF2B5EF4-FFF2-40B4-BE49-F238E27FC236}">
                <a16:creationId xmlns:a16="http://schemas.microsoft.com/office/drawing/2014/main" id="{110034B5-2BD5-4869-AAB4-12FBAB6B92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F18AE2-FDE7-4DE6-8461-73190777B321}"/>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2368826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77D233-31BF-49D6-8663-83F5685E9F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C16A42-E2D7-4883-82EE-DC50FECD92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64AC17-3DFE-4487-A4BE-2EF59F6CFCEC}"/>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5" name="Footer Placeholder 4">
            <a:extLst>
              <a:ext uri="{FF2B5EF4-FFF2-40B4-BE49-F238E27FC236}">
                <a16:creationId xmlns:a16="http://schemas.microsoft.com/office/drawing/2014/main" id="{9B773B20-34F7-4B9A-AC64-6EFC2B5192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BFA6C4-8433-461D-9193-98404EDB34D1}"/>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2446597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03CE-D451-46C5-921F-4B7BE690E8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1715F8-A3B9-470C-B57F-5145A168E4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757531-0500-4914-98EA-E5CC29DBA232}"/>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5" name="Footer Placeholder 4">
            <a:extLst>
              <a:ext uri="{FF2B5EF4-FFF2-40B4-BE49-F238E27FC236}">
                <a16:creationId xmlns:a16="http://schemas.microsoft.com/office/drawing/2014/main" id="{5BBDCEC8-E8F8-4607-AE7E-05A17DAFBF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142CD1-36E6-4FCC-A473-D1A66CD51624}"/>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1007636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9D786-51C3-44F1-A9A6-2FF580BE10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E807D1-1F3C-4512-A355-880EA3D560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58BA34-892E-4A65-986C-87A1EE856E75}"/>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5" name="Footer Placeholder 4">
            <a:extLst>
              <a:ext uri="{FF2B5EF4-FFF2-40B4-BE49-F238E27FC236}">
                <a16:creationId xmlns:a16="http://schemas.microsoft.com/office/drawing/2014/main" id="{91D6A06D-7DA9-4A74-AB1F-F03B04D1F8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C7D7B7-8C5B-4BD3-956A-154243DC1EDE}"/>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2861493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1C231-6CD3-4DCF-B10E-C6C8461D2E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0349A26-33A8-4D6E-969B-5DD37EA78D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311945-99A5-453A-9C27-0DC6CA25940B}"/>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5" name="Footer Placeholder 4">
            <a:extLst>
              <a:ext uri="{FF2B5EF4-FFF2-40B4-BE49-F238E27FC236}">
                <a16:creationId xmlns:a16="http://schemas.microsoft.com/office/drawing/2014/main" id="{F2735639-BC0F-4026-B8ED-9009D4D141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17DF32-764D-4369-8872-249F25B0F55B}"/>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462643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CBC09-0A8F-4BF4-B7E7-A409875A47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3A7F4A-758F-40FF-AD14-FF84069BE9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43E227-C6F0-46F6-AF6D-B7B6BAAA63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C2D1F54-EE04-4E9F-9747-2FE590B92486}"/>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6" name="Footer Placeholder 5">
            <a:extLst>
              <a:ext uri="{FF2B5EF4-FFF2-40B4-BE49-F238E27FC236}">
                <a16:creationId xmlns:a16="http://schemas.microsoft.com/office/drawing/2014/main" id="{4C1B12B6-89CE-4E8D-A887-4B616C6312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777BBB-DE98-42AE-9F2A-162D77ECB0F8}"/>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86057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652E4-9895-4B8D-851C-6A7F9E2F279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A547E3-21D0-4276-9E22-B3D6F65434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DED7F4-FEFE-47E3-AB0E-389DFE12F6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D2A6800-D1ED-48C3-9D7C-EEB7567354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18AD17-96F7-4F8B-91BD-201FA39E7B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E2B0B1C-C52A-4285-B883-6B632B9BCFB0}"/>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8" name="Footer Placeholder 7">
            <a:extLst>
              <a:ext uri="{FF2B5EF4-FFF2-40B4-BE49-F238E27FC236}">
                <a16:creationId xmlns:a16="http://schemas.microsoft.com/office/drawing/2014/main" id="{532E36B2-4652-487B-AD27-2CB6AE36CAB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0BD9CE8-8EB1-43E3-A157-28D51E87B04C}"/>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436914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7007-353B-49EC-8E3B-07DA51F29F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7DCAD5-A975-4D57-B895-B635CCB3365E}"/>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4" name="Footer Placeholder 3">
            <a:extLst>
              <a:ext uri="{FF2B5EF4-FFF2-40B4-BE49-F238E27FC236}">
                <a16:creationId xmlns:a16="http://schemas.microsoft.com/office/drawing/2014/main" id="{37B5321A-547C-466B-8EA3-C7FEA7FE6AC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38BC40F-F0C6-4D40-9230-C0C1AC2A7F5B}"/>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83788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474A48-2CD0-4ECB-AC42-C39DC57B0D2F}"/>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3" name="Footer Placeholder 2">
            <a:extLst>
              <a:ext uri="{FF2B5EF4-FFF2-40B4-BE49-F238E27FC236}">
                <a16:creationId xmlns:a16="http://schemas.microsoft.com/office/drawing/2014/main" id="{BB319EA6-8B55-49E9-B035-A6E6D1174FC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469C74-B9FC-4340-A6CC-6AA280AD398A}"/>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487151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61E9-BC55-493F-94DE-E4C563FDB1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569535-BE08-4A3A-8FA9-15EB1A1026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76EC5F1-823E-4248-B037-A244E3F88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65DE72-D141-4EC3-A920-43CBD4D45971}"/>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6" name="Footer Placeholder 5">
            <a:extLst>
              <a:ext uri="{FF2B5EF4-FFF2-40B4-BE49-F238E27FC236}">
                <a16:creationId xmlns:a16="http://schemas.microsoft.com/office/drawing/2014/main" id="{C2B24732-32CC-4F89-BBF1-C4FAB18151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15603-D67F-47B7-B3F9-C0023543F032}"/>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3441080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9D786-51C3-44F1-A9A6-2FF580BE10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E807D1-1F3C-4512-A355-880EA3D560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58BA34-892E-4A65-986C-87A1EE856E75}"/>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5" name="Footer Placeholder 4">
            <a:extLst>
              <a:ext uri="{FF2B5EF4-FFF2-40B4-BE49-F238E27FC236}">
                <a16:creationId xmlns:a16="http://schemas.microsoft.com/office/drawing/2014/main" id="{91D6A06D-7DA9-4A74-AB1F-F03B04D1F8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C7D7B7-8C5B-4BD3-956A-154243DC1EDE}"/>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287855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F8481-EC55-4AE9-B6A9-12757ADA4D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F2635A6-7FBC-4114-813C-3C4CBBFE0E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ED5EAAE-6E50-4E45-90EE-5E9C8F0D99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3250A-F336-4573-92CC-56B3027F8C8C}"/>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6" name="Footer Placeholder 5">
            <a:extLst>
              <a:ext uri="{FF2B5EF4-FFF2-40B4-BE49-F238E27FC236}">
                <a16:creationId xmlns:a16="http://schemas.microsoft.com/office/drawing/2014/main" id="{2E951276-B94C-437B-8FD0-C9A4B6FCDE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5E92EF-C4B7-4C71-AF2E-07F1625A57E9}"/>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233792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7552-85E9-49F0-B6AD-CD221CC257F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A43297-824B-4726-861B-22F7140AAD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4F408D-1FB3-402A-94B0-CBA9376C98CD}"/>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5" name="Footer Placeholder 4">
            <a:extLst>
              <a:ext uri="{FF2B5EF4-FFF2-40B4-BE49-F238E27FC236}">
                <a16:creationId xmlns:a16="http://schemas.microsoft.com/office/drawing/2014/main" id="{110034B5-2BD5-4869-AAB4-12FBAB6B92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F18AE2-FDE7-4DE6-8461-73190777B321}"/>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2617441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77D233-31BF-49D6-8663-83F5685E9F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0C16A42-E2D7-4883-82EE-DC50FECD92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64AC17-3DFE-4487-A4BE-2EF59F6CFCEC}"/>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5" name="Footer Placeholder 4">
            <a:extLst>
              <a:ext uri="{FF2B5EF4-FFF2-40B4-BE49-F238E27FC236}">
                <a16:creationId xmlns:a16="http://schemas.microsoft.com/office/drawing/2014/main" id="{9B773B20-34F7-4B9A-AC64-6EFC2B5192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BFA6C4-8433-461D-9193-98404EDB34D1}"/>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1256965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9709E6-2131-48C5-9F54-E66A0BC9B62F}" type="datetimeFigureOut">
              <a:rPr lang="en-GB" smtClean="0"/>
              <a:t>13/09/2024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3094881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9709E6-2131-48C5-9F54-E66A0BC9B62F}" type="datetimeFigureOut">
              <a:rPr lang="en-GB" smtClean="0"/>
              <a:t>13/09/2024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4048176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9709E6-2131-48C5-9F54-E66A0BC9B62F}" type="datetimeFigureOut">
              <a:rPr lang="en-GB" smtClean="0"/>
              <a:t>13/09/2024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656704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9709E6-2131-48C5-9F54-E66A0BC9B62F}" type="datetimeFigureOut">
              <a:rPr lang="en-GB" smtClean="0"/>
              <a:t>13/09/2024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686428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9709E6-2131-48C5-9F54-E66A0BC9B62F}" type="datetimeFigureOut">
              <a:rPr lang="en-GB" smtClean="0"/>
              <a:t>13/09/2024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141441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9709E6-2131-48C5-9F54-E66A0BC9B62F}" type="datetimeFigureOut">
              <a:rPr lang="en-GB" smtClean="0"/>
              <a:t>13/09/2024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194901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989709E6-2131-48C5-9F54-E66A0BC9B62F}" type="datetimeFigureOut">
              <a:rPr lang="en-GB" smtClean="0"/>
              <a:t>13/09/2024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2892515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1C231-6CD3-4DCF-B10E-C6C8461D2E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0349A26-33A8-4D6E-969B-5DD37EA78D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311945-99A5-453A-9C27-0DC6CA25940B}"/>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5" name="Footer Placeholder 4">
            <a:extLst>
              <a:ext uri="{FF2B5EF4-FFF2-40B4-BE49-F238E27FC236}">
                <a16:creationId xmlns:a16="http://schemas.microsoft.com/office/drawing/2014/main" id="{F2735639-BC0F-4026-B8ED-9009D4D141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17DF32-764D-4369-8872-249F25B0F55B}"/>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1136368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9709E6-2131-48C5-9F54-E66A0BC9B62F}" type="datetimeFigureOut">
              <a:rPr lang="en-GB" smtClean="0"/>
              <a:t>13/09/2024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169506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9709E6-2131-48C5-9F54-E66A0BC9B62F}" type="datetimeFigureOut">
              <a:rPr lang="en-GB" smtClean="0"/>
              <a:t>13/09/2024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3582452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9709E6-2131-48C5-9F54-E66A0BC9B62F}" type="datetimeFigureOut">
              <a:rPr lang="en-GB" smtClean="0"/>
              <a:t>13/09/2024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25079913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9709E6-2131-48C5-9F54-E66A0BC9B62F}" type="datetimeFigureOut">
              <a:rPr lang="en-GB" smtClean="0"/>
              <a:t>13/09/2024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1663094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9709E6-2131-48C5-9F54-E66A0BC9B62F}" type="datetimeFigureOut">
              <a:rPr lang="en-GB" smtClean="0"/>
              <a:t>13/09/2024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359D19-A2BE-4248-8CF9-3E497A46C50D}" type="slidenum">
              <a:rPr lang="en-GB" smtClean="0"/>
              <a:t>‹#›</a:t>
            </a:fld>
            <a:endParaRPr lang="en-GB"/>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05997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9709E6-2131-48C5-9F54-E66A0BC9B62F}" type="datetimeFigureOut">
              <a:rPr lang="en-GB" smtClean="0"/>
              <a:t>13/09/2024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907847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89709E6-2131-48C5-9F54-E66A0BC9B62F}" type="datetimeFigureOut">
              <a:rPr lang="en-GB" smtClean="0"/>
              <a:t>13/09/2024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2322013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89709E6-2131-48C5-9F54-E66A0BC9B62F}" type="datetimeFigureOut">
              <a:rPr lang="en-GB" smtClean="0"/>
              <a:t>13/09/2024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3314803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9709E6-2131-48C5-9F54-E66A0BC9B62F}" type="datetimeFigureOut">
              <a:rPr lang="en-GB" smtClean="0"/>
              <a:t>13/09/2024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2197582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9709E6-2131-48C5-9F54-E66A0BC9B62F}" type="datetimeFigureOut">
              <a:rPr lang="en-GB" smtClean="0"/>
              <a:t>13/09/2024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3862167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CBC09-0A8F-4BF4-B7E7-A409875A47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3A7F4A-758F-40FF-AD14-FF84069BE9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43E227-C6F0-46F6-AF6D-B7B6BAAA63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C2D1F54-EE04-4E9F-9747-2FE590B92486}"/>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6" name="Footer Placeholder 5">
            <a:extLst>
              <a:ext uri="{FF2B5EF4-FFF2-40B4-BE49-F238E27FC236}">
                <a16:creationId xmlns:a16="http://schemas.microsoft.com/office/drawing/2014/main" id="{4C1B12B6-89CE-4E8D-A887-4B616C6312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777BBB-DE98-42AE-9F2A-162D77ECB0F8}"/>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84386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652E4-9895-4B8D-851C-6A7F9E2F279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A547E3-21D0-4276-9E22-B3D6F65434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DED7F4-FEFE-47E3-AB0E-389DFE12F6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D2A6800-D1ED-48C3-9D7C-EEB7567354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18AD17-96F7-4F8B-91BD-201FA39E7B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E2B0B1C-C52A-4285-B883-6B632B9BCFB0}"/>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8" name="Footer Placeholder 7">
            <a:extLst>
              <a:ext uri="{FF2B5EF4-FFF2-40B4-BE49-F238E27FC236}">
                <a16:creationId xmlns:a16="http://schemas.microsoft.com/office/drawing/2014/main" id="{532E36B2-4652-487B-AD27-2CB6AE36CAB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0BD9CE8-8EB1-43E3-A157-28D51E87B04C}"/>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1175112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7007-353B-49EC-8E3B-07DA51F29F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7DCAD5-A975-4D57-B895-B635CCB3365E}"/>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4" name="Footer Placeholder 3">
            <a:extLst>
              <a:ext uri="{FF2B5EF4-FFF2-40B4-BE49-F238E27FC236}">
                <a16:creationId xmlns:a16="http://schemas.microsoft.com/office/drawing/2014/main" id="{37B5321A-547C-466B-8EA3-C7FEA7FE6AC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38BC40F-F0C6-4D40-9230-C0C1AC2A7F5B}"/>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4157352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474A48-2CD0-4ECB-AC42-C39DC57B0D2F}"/>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3" name="Footer Placeholder 2">
            <a:extLst>
              <a:ext uri="{FF2B5EF4-FFF2-40B4-BE49-F238E27FC236}">
                <a16:creationId xmlns:a16="http://schemas.microsoft.com/office/drawing/2014/main" id="{BB319EA6-8B55-49E9-B035-A6E6D1174FC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469C74-B9FC-4340-A6CC-6AA280AD398A}"/>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4270460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61E9-BC55-493F-94DE-E4C563FDB1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569535-BE08-4A3A-8FA9-15EB1A1026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76EC5F1-823E-4248-B037-A244E3F882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65DE72-D141-4EC3-A920-43CBD4D45971}"/>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6" name="Footer Placeholder 5">
            <a:extLst>
              <a:ext uri="{FF2B5EF4-FFF2-40B4-BE49-F238E27FC236}">
                <a16:creationId xmlns:a16="http://schemas.microsoft.com/office/drawing/2014/main" id="{C2B24732-32CC-4F89-BBF1-C4FAB18151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15603-D67F-47B7-B3F9-C0023543F032}"/>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3603587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F8481-EC55-4AE9-B6A9-12757ADA4D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F2635A6-7FBC-4114-813C-3C4CBBFE0E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ED5EAAE-6E50-4E45-90EE-5E9C8F0D99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3250A-F336-4573-92CC-56B3027F8C8C}"/>
              </a:ext>
            </a:extLst>
          </p:cNvPr>
          <p:cNvSpPr>
            <a:spLocks noGrp="1"/>
          </p:cNvSpPr>
          <p:nvPr>
            <p:ph type="dt" sz="half" idx="10"/>
          </p:nvPr>
        </p:nvSpPr>
        <p:spPr/>
        <p:txBody>
          <a:bodyPr/>
          <a:lstStyle/>
          <a:p>
            <a:fld id="{989709E6-2131-48C5-9F54-E66A0BC9B62F}" type="datetimeFigureOut">
              <a:rPr lang="en-GB" smtClean="0"/>
              <a:t>13/09/2024</a:t>
            </a:fld>
            <a:endParaRPr lang="en-GB"/>
          </a:p>
        </p:txBody>
      </p:sp>
      <p:sp>
        <p:nvSpPr>
          <p:cNvPr id="6" name="Footer Placeholder 5">
            <a:extLst>
              <a:ext uri="{FF2B5EF4-FFF2-40B4-BE49-F238E27FC236}">
                <a16:creationId xmlns:a16="http://schemas.microsoft.com/office/drawing/2014/main" id="{2E951276-B94C-437B-8FD0-C9A4B6FCDE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5E92EF-C4B7-4C71-AF2E-07F1625A57E9}"/>
              </a:ext>
            </a:extLst>
          </p:cNvPr>
          <p:cNvSpPr>
            <a:spLocks noGrp="1"/>
          </p:cNvSpPr>
          <p:nvPr>
            <p:ph type="sldNum" sz="quarter" idx="12"/>
          </p:nvPr>
        </p:nvSpPr>
        <p:spPr/>
        <p:txBody>
          <a:bodyPr/>
          <a:lstStyle/>
          <a:p>
            <a:fld id="{73359D19-A2BE-4248-8CF9-3E497A46C50D}" type="slidenum">
              <a:rPr lang="en-GB" smtClean="0"/>
              <a:t>‹#›</a:t>
            </a:fld>
            <a:endParaRPr lang="en-GB"/>
          </a:p>
        </p:txBody>
      </p:sp>
    </p:spTree>
    <p:extLst>
      <p:ext uri="{BB962C8B-B14F-4D97-AF65-F5344CB8AC3E}">
        <p14:creationId xmlns:p14="http://schemas.microsoft.com/office/powerpoint/2010/main" val="1853138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31F9CA-DD19-4FE3-978D-08FC68507E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6BFF7B-1351-45FB-A05D-A5DCB32843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D40E66-D804-421D-8208-0E5CB0DEAF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9709E6-2131-48C5-9F54-E66A0BC9B62F}" type="datetimeFigureOut">
              <a:rPr lang="en-GB" smtClean="0"/>
              <a:t>13/09/2024</a:t>
            </a:fld>
            <a:endParaRPr lang="en-GB"/>
          </a:p>
        </p:txBody>
      </p:sp>
      <p:sp>
        <p:nvSpPr>
          <p:cNvPr id="5" name="Footer Placeholder 4">
            <a:extLst>
              <a:ext uri="{FF2B5EF4-FFF2-40B4-BE49-F238E27FC236}">
                <a16:creationId xmlns:a16="http://schemas.microsoft.com/office/drawing/2014/main" id="{00EDC12D-2194-4962-8CA0-B62E4D563A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8CDFA0E-9E3F-425D-8DE7-AB6D1E351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59D19-A2BE-4248-8CF9-3E497A46C50D}" type="slidenum">
              <a:rPr lang="en-GB" smtClean="0"/>
              <a:t>‹#›</a:t>
            </a:fld>
            <a:endParaRPr lang="en-GB"/>
          </a:p>
        </p:txBody>
      </p:sp>
    </p:spTree>
    <p:extLst>
      <p:ext uri="{BB962C8B-B14F-4D97-AF65-F5344CB8AC3E}">
        <p14:creationId xmlns:p14="http://schemas.microsoft.com/office/powerpoint/2010/main" val="2577784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31F9CA-DD19-4FE3-978D-08FC68507E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6BFF7B-1351-45FB-A05D-A5DCB32843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D40E66-D804-421D-8208-0E5CB0DEAF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9709E6-2131-48C5-9F54-E66A0BC9B62F}" type="datetimeFigureOut">
              <a:rPr lang="en-GB" smtClean="0"/>
              <a:t>13/09/2024</a:t>
            </a:fld>
            <a:endParaRPr lang="en-GB"/>
          </a:p>
        </p:txBody>
      </p:sp>
      <p:sp>
        <p:nvSpPr>
          <p:cNvPr id="5" name="Footer Placeholder 4">
            <a:extLst>
              <a:ext uri="{FF2B5EF4-FFF2-40B4-BE49-F238E27FC236}">
                <a16:creationId xmlns:a16="http://schemas.microsoft.com/office/drawing/2014/main" id="{00EDC12D-2194-4962-8CA0-B62E4D563A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8CDFA0E-9E3F-425D-8DE7-AB6D1E351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59D19-A2BE-4248-8CF9-3E497A46C50D}" type="slidenum">
              <a:rPr lang="en-GB" smtClean="0"/>
              <a:t>‹#›</a:t>
            </a:fld>
            <a:endParaRPr lang="en-GB"/>
          </a:p>
        </p:txBody>
      </p:sp>
    </p:spTree>
    <p:extLst>
      <p:ext uri="{BB962C8B-B14F-4D97-AF65-F5344CB8AC3E}">
        <p14:creationId xmlns:p14="http://schemas.microsoft.com/office/powerpoint/2010/main" val="396542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989709E6-2131-48C5-9F54-E66A0BC9B62F}" type="datetimeFigureOut">
              <a:rPr lang="en-GB" smtClean="0"/>
              <a:t>13/09/2024</a:t>
            </a:fld>
            <a:endParaRPr lang="en-GB"/>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GB"/>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73359D19-A2BE-4248-8CF9-3E497A46C50D}" type="slidenum">
              <a:rPr lang="en-GB" smtClean="0"/>
              <a:t>‹#›</a:t>
            </a:fld>
            <a:endParaRPr lang="en-GB"/>
          </a:p>
        </p:txBody>
      </p:sp>
    </p:spTree>
    <p:extLst>
      <p:ext uri="{BB962C8B-B14F-4D97-AF65-F5344CB8AC3E}">
        <p14:creationId xmlns:p14="http://schemas.microsoft.com/office/powerpoint/2010/main" val="31732877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9.xml"/><Relationship Id="rId1" Type="http://schemas.openxmlformats.org/officeDocument/2006/relationships/video" Target="https://www.youtube.com/embed/RERoQ1biLdE?feature=oembed"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9.xml"/><Relationship Id="rId1" Type="http://schemas.openxmlformats.org/officeDocument/2006/relationships/video" Target="https://www.youtube.com/embed/Fplyh5t_4S4?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18.xml"/><Relationship Id="rId4" Type="http://schemas.openxmlformats.org/officeDocument/2006/relationships/hyperlink" Target="https://www.peakpx.com/259139/white-sand-beach/3840x2160-wallpaper"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6C21BE-7D2B-4E67-A710-919DEB95DF3D}"/>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DCE0DB5-25DB-46FF-9E6E-0178B0A6CF4D}"/>
              </a:ext>
            </a:extLst>
          </p:cNvPr>
          <p:cNvSpPr txBox="1"/>
          <p:nvPr/>
        </p:nvSpPr>
        <p:spPr>
          <a:xfrm>
            <a:off x="157065" y="177281"/>
            <a:ext cx="11877869" cy="2954655"/>
          </a:xfrm>
          <a:prstGeom prst="rect">
            <a:avLst/>
          </a:prstGeom>
          <a:noFill/>
        </p:spPr>
        <p:txBody>
          <a:bodyPr wrap="square" rtlCol="0">
            <a:spAutoFit/>
          </a:bodyPr>
          <a:lstStyle/>
          <a:p>
            <a:pPr algn="ctr"/>
            <a:r>
              <a:rPr lang="en-GB" sz="2800" dirty="0"/>
              <a:t>Year 11 &amp; Sixth Form </a:t>
            </a:r>
          </a:p>
          <a:p>
            <a:pPr algn="ctr"/>
            <a:r>
              <a:rPr lang="en-GB" sz="2800" dirty="0"/>
              <a:t>Prayer &amp; Liturgy</a:t>
            </a:r>
          </a:p>
          <a:p>
            <a:pPr algn="ctr"/>
            <a:r>
              <a:rPr lang="en-GB" sz="2800" dirty="0"/>
              <a:t>Wednesday 15</a:t>
            </a:r>
            <a:r>
              <a:rPr lang="en-GB" sz="2800" baseline="30000" dirty="0"/>
              <a:t>th</a:t>
            </a:r>
            <a:r>
              <a:rPr lang="en-GB" sz="2800" dirty="0"/>
              <a:t> May</a:t>
            </a:r>
          </a:p>
          <a:p>
            <a:pPr algn="ctr"/>
            <a:endParaRPr lang="en-GB" sz="2800" dirty="0"/>
          </a:p>
          <a:p>
            <a:pPr algn="ctr"/>
            <a:r>
              <a:rPr lang="en-GB" sz="2800" dirty="0"/>
              <a:t>Delivered to you today </a:t>
            </a:r>
          </a:p>
          <a:p>
            <a:pPr algn="ctr"/>
            <a:r>
              <a:rPr lang="en-GB" sz="2800" dirty="0"/>
              <a:t>by St John </a:t>
            </a:r>
            <a:r>
              <a:rPr lang="en-GB" sz="2800"/>
              <a:t>Bosco’s Faith in Action </a:t>
            </a:r>
            <a:r>
              <a:rPr lang="en-GB" sz="2800" dirty="0"/>
              <a:t>G</a:t>
            </a:r>
            <a:r>
              <a:rPr lang="en-GB" sz="2800"/>
              <a:t>roup</a:t>
            </a:r>
            <a:endParaRPr lang="en-GB" dirty="0"/>
          </a:p>
          <a:p>
            <a:pPr algn="ctr"/>
            <a:r>
              <a:rPr lang="en-GB" dirty="0"/>
              <a:t> </a:t>
            </a:r>
          </a:p>
        </p:txBody>
      </p:sp>
      <p:pic>
        <p:nvPicPr>
          <p:cNvPr id="5" name="Picture 4">
            <a:extLst>
              <a:ext uri="{FF2B5EF4-FFF2-40B4-BE49-F238E27FC236}">
                <a16:creationId xmlns:a16="http://schemas.microsoft.com/office/drawing/2014/main" id="{83243024-299B-4DDA-930A-2E728B6430C5}"/>
              </a:ext>
            </a:extLst>
          </p:cNvPr>
          <p:cNvPicPr>
            <a:picLocks noChangeAspect="1"/>
          </p:cNvPicPr>
          <p:nvPr/>
        </p:nvPicPr>
        <p:blipFill rotWithShape="1">
          <a:blip r:embed="rId3"/>
          <a:srcRect l="13217" t="16053" r="16533" b="19735"/>
          <a:stretch/>
        </p:blipFill>
        <p:spPr>
          <a:xfrm>
            <a:off x="4114798" y="4288992"/>
            <a:ext cx="4282753" cy="2202025"/>
          </a:xfrm>
          <a:prstGeom prst="rect">
            <a:avLst/>
          </a:prstGeom>
        </p:spPr>
      </p:pic>
    </p:spTree>
    <p:extLst>
      <p:ext uri="{BB962C8B-B14F-4D97-AF65-F5344CB8AC3E}">
        <p14:creationId xmlns:p14="http://schemas.microsoft.com/office/powerpoint/2010/main" val="3267379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16F43E-0E75-4364-AAC8-E62246763020}"/>
              </a:ext>
            </a:extLst>
          </p:cNvPr>
          <p:cNvSpPr txBox="1"/>
          <p:nvPr/>
        </p:nvSpPr>
        <p:spPr>
          <a:xfrm>
            <a:off x="567690" y="2061556"/>
            <a:ext cx="7090756" cy="2554545"/>
          </a:xfrm>
          <a:prstGeom prst="rect">
            <a:avLst/>
          </a:prstGeom>
          <a:noFill/>
        </p:spPr>
        <p:txBody>
          <a:bodyPr wrap="square" rtlCol="0">
            <a:spAutoFit/>
          </a:bodyPr>
          <a:lstStyle/>
          <a:p>
            <a:r>
              <a:rPr lang="en-GB" sz="3200" dirty="0">
                <a:latin typeface="Kristen ITC" panose="03050502040202030202" pitchFamily="66" charset="0"/>
              </a:rPr>
              <a:t>This week our prayer theme in school is about Mary, let us offer up all our prayers , worries and anxieties to her today as we listen to the prayer.</a:t>
            </a:r>
          </a:p>
        </p:txBody>
      </p:sp>
      <p:pic>
        <p:nvPicPr>
          <p:cNvPr id="3" name="Picture 2">
            <a:extLst>
              <a:ext uri="{FF2B5EF4-FFF2-40B4-BE49-F238E27FC236}">
                <a16:creationId xmlns:a16="http://schemas.microsoft.com/office/drawing/2014/main" id="{FC9B4942-891A-4883-B3F1-57B66DA9F540}"/>
              </a:ext>
            </a:extLst>
          </p:cNvPr>
          <p:cNvPicPr>
            <a:picLocks noChangeAspect="1"/>
          </p:cNvPicPr>
          <p:nvPr/>
        </p:nvPicPr>
        <p:blipFill>
          <a:blip r:embed="rId2"/>
          <a:stretch>
            <a:fillRect/>
          </a:stretch>
        </p:blipFill>
        <p:spPr>
          <a:xfrm>
            <a:off x="7644018" y="987552"/>
            <a:ext cx="3980292" cy="5038344"/>
          </a:xfrm>
          <a:prstGeom prst="rect">
            <a:avLst/>
          </a:prstGeom>
          <a:effectLst>
            <a:softEdge rad="203200"/>
          </a:effectLst>
        </p:spPr>
      </p:pic>
    </p:spTree>
    <p:extLst>
      <p:ext uri="{BB962C8B-B14F-4D97-AF65-F5344CB8AC3E}">
        <p14:creationId xmlns:p14="http://schemas.microsoft.com/office/powerpoint/2010/main" val="280784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ail Mary - Gentle Woman">
            <a:hlinkClick r:id="" action="ppaction://media"/>
            <a:extLst>
              <a:ext uri="{FF2B5EF4-FFF2-40B4-BE49-F238E27FC236}">
                <a16:creationId xmlns:a16="http://schemas.microsoft.com/office/drawing/2014/main" id="{B438AD7F-AEF7-43F8-A8D1-2621FA908E73}"/>
              </a:ext>
            </a:extLst>
          </p:cNvPr>
          <p:cNvPicPr>
            <a:picLocks noRot="1" noChangeAspect="1"/>
          </p:cNvPicPr>
          <p:nvPr>
            <a:videoFile r:link="rId1"/>
          </p:nvPr>
        </p:nvPicPr>
        <p:blipFill>
          <a:blip r:embed="rId3"/>
          <a:stretch>
            <a:fillRect/>
          </a:stretch>
        </p:blipFill>
        <p:spPr>
          <a:xfrm>
            <a:off x="1551616" y="929202"/>
            <a:ext cx="8139402" cy="4598762"/>
          </a:xfrm>
          <a:prstGeom prst="rect">
            <a:avLst/>
          </a:prstGeom>
        </p:spPr>
      </p:pic>
    </p:spTree>
    <p:extLst>
      <p:ext uri="{BB962C8B-B14F-4D97-AF65-F5344CB8AC3E}">
        <p14:creationId xmlns:p14="http://schemas.microsoft.com/office/powerpoint/2010/main" val="141348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54A393-0C80-470C-8702-CFA12AD44FE4}"/>
              </a:ext>
            </a:extLst>
          </p:cNvPr>
          <p:cNvPicPr>
            <a:picLocks noChangeAspect="1"/>
          </p:cNvPicPr>
          <p:nvPr/>
        </p:nvPicPr>
        <p:blipFill>
          <a:blip r:embed="rId2">
            <a:alphaModFix amt="85000"/>
          </a:blip>
          <a:stretch>
            <a:fillRect/>
          </a:stretch>
        </p:blipFill>
        <p:spPr>
          <a:xfrm>
            <a:off x="0" y="0"/>
            <a:ext cx="12192000" cy="6949440"/>
          </a:xfrm>
          <a:prstGeom prst="rect">
            <a:avLst/>
          </a:prstGeom>
        </p:spPr>
      </p:pic>
      <p:sp>
        <p:nvSpPr>
          <p:cNvPr id="4" name="TextBox 3">
            <a:extLst>
              <a:ext uri="{FF2B5EF4-FFF2-40B4-BE49-F238E27FC236}">
                <a16:creationId xmlns:a16="http://schemas.microsoft.com/office/drawing/2014/main" id="{74F85357-1690-46CD-82C3-7A04CA41D15A}"/>
              </a:ext>
            </a:extLst>
          </p:cNvPr>
          <p:cNvSpPr txBox="1"/>
          <p:nvPr/>
        </p:nvSpPr>
        <p:spPr>
          <a:xfrm>
            <a:off x="238299" y="508831"/>
            <a:ext cx="9704901" cy="6001643"/>
          </a:xfrm>
          <a:prstGeom prst="rect">
            <a:avLst/>
          </a:prstGeom>
          <a:noFill/>
        </p:spPr>
        <p:txBody>
          <a:bodyPr wrap="none" rtlCol="0">
            <a:spAutoFit/>
          </a:bodyPr>
          <a:lstStyle/>
          <a:p>
            <a:r>
              <a:rPr lang="en-GB" sz="4800" dirty="0">
                <a:latin typeface="Bahnschrift Condensed" panose="020B0502040204020203" pitchFamily="34" charset="0"/>
              </a:rPr>
              <a:t>Dear God,</a:t>
            </a:r>
          </a:p>
          <a:p>
            <a:r>
              <a:rPr lang="en-GB" sz="4800" dirty="0">
                <a:latin typeface="Bahnschrift Condensed" panose="020B0502040204020203" pitchFamily="34" charset="0"/>
              </a:rPr>
              <a:t>Bless all in my school this day </a:t>
            </a:r>
          </a:p>
          <a:p>
            <a:r>
              <a:rPr lang="en-GB" sz="4800" dirty="0">
                <a:latin typeface="Bahnschrift Condensed" panose="020B0502040204020203" pitchFamily="34" charset="0"/>
              </a:rPr>
              <a:t>Give us hope for our future </a:t>
            </a:r>
          </a:p>
          <a:p>
            <a:r>
              <a:rPr lang="en-GB" sz="4800" dirty="0">
                <a:latin typeface="Bahnschrift Condensed" panose="020B0502040204020203" pitchFamily="34" charset="0"/>
              </a:rPr>
              <a:t>And respect in our attitudes </a:t>
            </a:r>
          </a:p>
          <a:p>
            <a:r>
              <a:rPr lang="en-GB" sz="4800" dirty="0">
                <a:latin typeface="Bahnschrift Condensed" panose="020B0502040204020203" pitchFamily="34" charset="0"/>
              </a:rPr>
              <a:t>Have love for ourselves and each other</a:t>
            </a:r>
          </a:p>
          <a:p>
            <a:r>
              <a:rPr lang="en-GB" sz="4800" dirty="0">
                <a:latin typeface="Bahnschrift Condensed" panose="020B0502040204020203" pitchFamily="34" charset="0"/>
              </a:rPr>
              <a:t>May our community be a place of cheerfulness</a:t>
            </a:r>
          </a:p>
          <a:p>
            <a:r>
              <a:rPr lang="en-GB" sz="4800" dirty="0">
                <a:latin typeface="Bahnschrift Condensed" panose="020B0502040204020203" pitchFamily="34" charset="0"/>
              </a:rPr>
              <a:t>Following the examples of St John Bosco</a:t>
            </a:r>
          </a:p>
          <a:p>
            <a:r>
              <a:rPr lang="en-GB" sz="4800" dirty="0">
                <a:latin typeface="Bahnschrift Condensed" panose="020B0502040204020203" pitchFamily="34" charset="0"/>
              </a:rPr>
              <a:t>Amen.</a:t>
            </a:r>
          </a:p>
        </p:txBody>
      </p:sp>
    </p:spTree>
    <p:extLst>
      <p:ext uri="{BB962C8B-B14F-4D97-AF65-F5344CB8AC3E}">
        <p14:creationId xmlns:p14="http://schemas.microsoft.com/office/powerpoint/2010/main" val="3316518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ECB438-D752-44D6-A025-F84A2694B480}"/>
              </a:ext>
            </a:extLst>
          </p:cNvPr>
          <p:cNvSpPr txBox="1"/>
          <p:nvPr/>
        </p:nvSpPr>
        <p:spPr>
          <a:xfrm>
            <a:off x="2618509" y="1438103"/>
            <a:ext cx="5985164" cy="3170099"/>
          </a:xfrm>
          <a:prstGeom prst="rect">
            <a:avLst/>
          </a:prstGeom>
          <a:noFill/>
        </p:spPr>
        <p:txBody>
          <a:bodyPr wrap="square" rtlCol="0">
            <a:spAutoFit/>
          </a:bodyPr>
          <a:lstStyle/>
          <a:p>
            <a:pPr algn="ctr"/>
            <a:r>
              <a:rPr lang="en-GB" sz="4000" dirty="0">
                <a:latin typeface="Kristen ITC" panose="03050502040202030202" pitchFamily="66" charset="0"/>
              </a:rPr>
              <a:t>God bless you as you journey through your exams and remember You are loved!</a:t>
            </a:r>
          </a:p>
          <a:p>
            <a:pPr algn="ctr"/>
            <a:endParaRPr lang="en-GB" sz="4000" dirty="0">
              <a:latin typeface="Kristen ITC" panose="03050502040202030202" pitchFamily="66" charset="0"/>
            </a:endParaRPr>
          </a:p>
        </p:txBody>
      </p:sp>
      <p:pic>
        <p:nvPicPr>
          <p:cNvPr id="3" name="Picture 2">
            <a:extLst>
              <a:ext uri="{FF2B5EF4-FFF2-40B4-BE49-F238E27FC236}">
                <a16:creationId xmlns:a16="http://schemas.microsoft.com/office/drawing/2014/main" id="{3D83FAC8-C383-4AAA-9C28-6A58E0EE1C7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452815" y="4130615"/>
            <a:ext cx="2316552" cy="2316552"/>
          </a:xfrm>
          <a:prstGeom prst="rect">
            <a:avLst/>
          </a:prstGeom>
        </p:spPr>
      </p:pic>
    </p:spTree>
    <p:extLst>
      <p:ext uri="{BB962C8B-B14F-4D97-AF65-F5344CB8AC3E}">
        <p14:creationId xmlns:p14="http://schemas.microsoft.com/office/powerpoint/2010/main" val="4008361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1" title="LET IT BE - The Beatles [Lyrics]">
            <a:hlinkClick r:id="" action="ppaction://media"/>
            <a:extLst>
              <a:ext uri="{FF2B5EF4-FFF2-40B4-BE49-F238E27FC236}">
                <a16:creationId xmlns:a16="http://schemas.microsoft.com/office/drawing/2014/main" id="{23978D00-5FCB-42E6-90D9-1A32BACF2077}"/>
              </a:ext>
            </a:extLst>
          </p:cNvPr>
          <p:cNvPicPr>
            <a:picLocks noRot="1" noChangeAspect="1"/>
          </p:cNvPicPr>
          <p:nvPr>
            <a:videoFile r:link="rId1"/>
          </p:nvPr>
        </p:nvPicPr>
        <p:blipFill>
          <a:blip r:embed="rId3"/>
          <a:stretch>
            <a:fillRect/>
          </a:stretch>
        </p:blipFill>
        <p:spPr>
          <a:xfrm>
            <a:off x="2560446" y="1381414"/>
            <a:ext cx="6838793" cy="3863918"/>
          </a:xfrm>
          <a:prstGeom prst="rect">
            <a:avLst/>
          </a:prstGeom>
        </p:spPr>
      </p:pic>
    </p:spTree>
    <p:extLst>
      <p:ext uri="{BB962C8B-B14F-4D97-AF65-F5344CB8AC3E}">
        <p14:creationId xmlns:p14="http://schemas.microsoft.com/office/powerpoint/2010/main" val="266702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DEA6A-679E-4060-830E-4438A2DF3CC2}"/>
              </a:ext>
            </a:extLst>
          </p:cNvPr>
          <p:cNvPicPr>
            <a:picLocks noChangeAspect="1"/>
          </p:cNvPicPr>
          <p:nvPr/>
        </p:nvPicPr>
        <p:blipFill>
          <a:blip r:embed="rId2"/>
          <a:stretch>
            <a:fillRect/>
          </a:stretch>
        </p:blipFill>
        <p:spPr>
          <a:xfrm>
            <a:off x="-1" y="-1"/>
            <a:ext cx="12192001" cy="6932815"/>
          </a:xfrm>
          <a:prstGeom prst="rect">
            <a:avLst/>
          </a:prstGeom>
        </p:spPr>
      </p:pic>
      <p:sp>
        <p:nvSpPr>
          <p:cNvPr id="5" name="TextBox 4">
            <a:extLst>
              <a:ext uri="{FF2B5EF4-FFF2-40B4-BE49-F238E27FC236}">
                <a16:creationId xmlns:a16="http://schemas.microsoft.com/office/drawing/2014/main" id="{3B21DA2D-3A8F-4E03-91B4-C43EE909F38D}"/>
              </a:ext>
            </a:extLst>
          </p:cNvPr>
          <p:cNvSpPr txBox="1"/>
          <p:nvPr/>
        </p:nvSpPr>
        <p:spPr>
          <a:xfrm>
            <a:off x="1387983" y="353241"/>
            <a:ext cx="9416034" cy="5632311"/>
          </a:xfrm>
          <a:prstGeom prst="rect">
            <a:avLst/>
          </a:prstGeom>
          <a:noFill/>
        </p:spPr>
        <p:txBody>
          <a:bodyPr wrap="square">
            <a:spAutoFit/>
          </a:bodyPr>
          <a:lstStyle/>
          <a:p>
            <a:pPr algn="l" rtl="0" fontAlgn="base"/>
            <a:r>
              <a:rPr lang="en-GB" sz="2400" b="0" i="0" u="none" strike="noStrike" dirty="0">
                <a:solidFill>
                  <a:srgbClr val="000000"/>
                </a:solidFill>
                <a:effectLst/>
                <a:latin typeface="Calibri" panose="020F0502020204030204" pitchFamily="34" charset="0"/>
              </a:rPr>
              <a:t>Since January when we began our Faith in Action group we have</a:t>
            </a:r>
            <a:r>
              <a:rPr lang="en-US" sz="24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r>
              <a:rPr lang="en-GB" sz="2400" b="0" i="0" dirty="0">
                <a:solidFill>
                  <a:srgbClr val="000000"/>
                </a:solidFill>
                <a:effectLst/>
                <a:latin typeface="Calibri" panose="020F0502020204030204" pitchFamily="34" charset="0"/>
              </a:rPr>
              <a:t>​</a:t>
            </a:r>
            <a:endParaRPr lang="en-GB"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rgbClr val="000000"/>
                </a:solidFill>
                <a:effectLst/>
                <a:latin typeface="Calibri" panose="020F0502020204030204" pitchFamily="34" charset="0"/>
              </a:rPr>
              <a:t>Read at feast day  mass</a:t>
            </a:r>
            <a:r>
              <a:rPr lang="en-US" sz="24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rgbClr val="000000"/>
                </a:solidFill>
                <a:effectLst/>
                <a:latin typeface="Calibri" panose="020F0502020204030204" pitchFamily="34" charset="0"/>
              </a:rPr>
              <a:t> sung in the choir</a:t>
            </a:r>
            <a:r>
              <a:rPr lang="en-US" sz="24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rgbClr val="000000"/>
                </a:solidFill>
                <a:effectLst/>
                <a:latin typeface="Calibri" panose="020F0502020204030204" pitchFamily="34" charset="0"/>
              </a:rPr>
              <a:t> served at mass</a:t>
            </a:r>
            <a:r>
              <a:rPr lang="en-US" sz="24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rgbClr val="000000"/>
                </a:solidFill>
                <a:effectLst/>
                <a:latin typeface="Calibri" panose="020F0502020204030204" pitchFamily="34" charset="0"/>
              </a:rPr>
              <a:t> served at community mass in the prayer room</a:t>
            </a:r>
            <a:r>
              <a:rPr lang="en-US" sz="2400" b="0" i="0" dirty="0">
                <a:solidFill>
                  <a:srgbClr val="000000"/>
                </a:solidFill>
                <a:effectLst/>
                <a:latin typeface="Calibri" panose="020F0502020204030204" pitchFamily="34" charset="0"/>
              </a:rPr>
              <a:t>​ for the public</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rgbClr val="000000"/>
                </a:solidFill>
                <a:effectLst/>
                <a:latin typeface="Calibri" panose="020F0502020204030204" pitchFamily="34" charset="0"/>
              </a:rPr>
              <a:t> baked biscuits for bake sale for lent charity</a:t>
            </a:r>
            <a:r>
              <a:rPr lang="en-US" sz="24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rgbClr val="000000"/>
                </a:solidFill>
                <a:effectLst/>
                <a:latin typeface="Calibri" panose="020F0502020204030204" pitchFamily="34" charset="0"/>
              </a:rPr>
              <a:t> performed in the passion</a:t>
            </a:r>
            <a:r>
              <a:rPr lang="en-US" sz="24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rgbClr val="000000"/>
                </a:solidFill>
                <a:effectLst/>
                <a:latin typeface="Calibri" panose="020F0502020204030204" pitchFamily="34" charset="0"/>
              </a:rPr>
              <a:t> attended choir lunchtime sessions</a:t>
            </a:r>
            <a:r>
              <a:rPr lang="en-US" sz="24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rgbClr val="000000"/>
                </a:solidFill>
                <a:effectLst/>
                <a:latin typeface="Calibri" panose="020F0502020204030204" pitchFamily="34" charset="0"/>
              </a:rPr>
              <a:t>Served refreshments and raised money for </a:t>
            </a:r>
            <a:r>
              <a:rPr lang="en-GB" sz="2400" b="0" i="0" u="none" strike="noStrike" dirty="0" err="1">
                <a:solidFill>
                  <a:srgbClr val="000000"/>
                </a:solidFill>
                <a:effectLst/>
                <a:latin typeface="Calibri" panose="020F0502020204030204" pitchFamily="34" charset="0"/>
              </a:rPr>
              <a:t>Cafod</a:t>
            </a:r>
            <a:r>
              <a:rPr lang="en-GB" sz="2400" b="0" i="0" u="none" strike="noStrike" dirty="0">
                <a:solidFill>
                  <a:srgbClr val="000000"/>
                </a:solidFill>
                <a:effectLst/>
                <a:latin typeface="Calibri" panose="020F0502020204030204" pitchFamily="34" charset="0"/>
              </a:rPr>
              <a:t> during ‘The Passion’ evening performance</a:t>
            </a:r>
            <a:r>
              <a:rPr lang="en-US" sz="24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rgbClr val="000000"/>
                </a:solidFill>
                <a:effectLst/>
                <a:latin typeface="Calibri" panose="020F0502020204030204" pitchFamily="34" charset="0"/>
              </a:rPr>
              <a:t>Attended the tree council training – caring for our common home '</a:t>
            </a:r>
            <a:r>
              <a:rPr lang="en-GB" sz="2400" b="0" i="0" u="none" strike="noStrike" dirty="0" err="1">
                <a:solidFill>
                  <a:srgbClr val="000000"/>
                </a:solidFill>
                <a:effectLst/>
                <a:latin typeface="Calibri" panose="020F0502020204030204" pitchFamily="34" charset="0"/>
              </a:rPr>
              <a:t>Laudato</a:t>
            </a:r>
            <a:r>
              <a:rPr lang="en-GB" sz="2400" b="0" i="0" u="none" strike="noStrike" dirty="0">
                <a:solidFill>
                  <a:srgbClr val="000000"/>
                </a:solidFill>
                <a:effectLst/>
                <a:latin typeface="Calibri" panose="020F0502020204030204" pitchFamily="34" charset="0"/>
              </a:rPr>
              <a:t> Si’</a:t>
            </a:r>
            <a:r>
              <a:rPr lang="en-GB" sz="2400" b="0" i="0" dirty="0">
                <a:solidFill>
                  <a:srgbClr val="000000"/>
                </a:solidFill>
                <a:effectLst/>
                <a:latin typeface="Calibri" panose="020F0502020204030204" pitchFamily="34" charset="0"/>
              </a:rPr>
              <a:t>​ Pope Francis</a:t>
            </a:r>
            <a:endParaRPr lang="en-GB"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rgbClr val="000000"/>
                </a:solidFill>
                <a:effectLst/>
                <a:latin typeface="Calibri" panose="020F0502020204030204" pitchFamily="34" charset="0"/>
              </a:rPr>
              <a:t>Attended session 1. ‘we are loved’</a:t>
            </a:r>
            <a:r>
              <a:rPr lang="en-US" sz="24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400" b="0" i="0" u="none" strike="noStrike" dirty="0">
                <a:solidFill>
                  <a:srgbClr val="000000"/>
                </a:solidFill>
                <a:effectLst/>
                <a:latin typeface="Calibri" panose="020F0502020204030204" pitchFamily="34" charset="0"/>
              </a:rPr>
              <a:t>Attended session 2. ‘love your neighbour’</a:t>
            </a:r>
            <a:r>
              <a:rPr lang="en-US" sz="24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564642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27F2C-B7BE-43E1-B832-42191D56449E}"/>
              </a:ext>
            </a:extLst>
          </p:cNvPr>
          <p:cNvPicPr>
            <a:picLocks noChangeAspect="1"/>
          </p:cNvPicPr>
          <p:nvPr/>
        </p:nvPicPr>
        <p:blipFill>
          <a:blip r:embed="rId3"/>
          <a:stretch>
            <a:fillRect/>
          </a:stretch>
        </p:blipFill>
        <p:spPr>
          <a:xfrm>
            <a:off x="-84406" y="-228801"/>
            <a:ext cx="12360812" cy="7550118"/>
          </a:xfrm>
          <a:prstGeom prst="rect">
            <a:avLst/>
          </a:prstGeom>
        </p:spPr>
      </p:pic>
      <p:sp>
        <p:nvSpPr>
          <p:cNvPr id="2" name="TextBox 1">
            <a:extLst>
              <a:ext uri="{FF2B5EF4-FFF2-40B4-BE49-F238E27FC236}">
                <a16:creationId xmlns:a16="http://schemas.microsoft.com/office/drawing/2014/main" id="{48C68530-F561-477D-9C07-5D50482A6784}"/>
              </a:ext>
            </a:extLst>
          </p:cNvPr>
          <p:cNvSpPr txBox="1"/>
          <p:nvPr/>
        </p:nvSpPr>
        <p:spPr>
          <a:xfrm>
            <a:off x="685801" y="1337310"/>
            <a:ext cx="11130964"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We have lots of ideas for future activities that will help our faith journey even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When we learn about people in the bible and people in our world today who have been serving others we are inspired to do the same. </a:t>
            </a:r>
          </a:p>
        </p:txBody>
      </p:sp>
    </p:spTree>
    <p:extLst>
      <p:ext uri="{BB962C8B-B14F-4D97-AF65-F5344CB8AC3E}">
        <p14:creationId xmlns:p14="http://schemas.microsoft.com/office/powerpoint/2010/main" val="3766663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F448D8-9C08-442E-8649-197A2872E994}"/>
              </a:ext>
            </a:extLst>
          </p:cNvPr>
          <p:cNvPicPr>
            <a:picLocks noChangeAspect="1"/>
          </p:cNvPicPr>
          <p:nvPr/>
        </p:nvPicPr>
        <p:blipFill>
          <a:blip r:embed="rId2"/>
          <a:stretch>
            <a:fillRect/>
          </a:stretch>
        </p:blipFill>
        <p:spPr>
          <a:xfrm>
            <a:off x="4594860" y="-1"/>
            <a:ext cx="2564144" cy="2815604"/>
          </a:xfrm>
          <a:prstGeom prst="rect">
            <a:avLst/>
          </a:prstGeom>
        </p:spPr>
      </p:pic>
      <p:pic>
        <p:nvPicPr>
          <p:cNvPr id="6" name="Picture 5">
            <a:extLst>
              <a:ext uri="{FF2B5EF4-FFF2-40B4-BE49-F238E27FC236}">
                <a16:creationId xmlns:a16="http://schemas.microsoft.com/office/drawing/2014/main" id="{BCCD2AEA-78CF-45AD-B175-428D7E21FD90}"/>
              </a:ext>
            </a:extLst>
          </p:cNvPr>
          <p:cNvPicPr>
            <a:picLocks noChangeAspect="1"/>
          </p:cNvPicPr>
          <p:nvPr/>
        </p:nvPicPr>
        <p:blipFill>
          <a:blip r:embed="rId3"/>
          <a:stretch>
            <a:fillRect/>
          </a:stretch>
        </p:blipFill>
        <p:spPr>
          <a:xfrm>
            <a:off x="0" y="2834641"/>
            <a:ext cx="7159004" cy="4023360"/>
          </a:xfrm>
          <a:prstGeom prst="rect">
            <a:avLst/>
          </a:prstGeom>
        </p:spPr>
      </p:pic>
      <p:pic>
        <p:nvPicPr>
          <p:cNvPr id="3" name="Picture 2">
            <a:extLst>
              <a:ext uri="{FF2B5EF4-FFF2-40B4-BE49-F238E27FC236}">
                <a16:creationId xmlns:a16="http://schemas.microsoft.com/office/drawing/2014/main" id="{4A373BA6-9845-4E42-A315-E18192167B7F}"/>
              </a:ext>
            </a:extLst>
          </p:cNvPr>
          <p:cNvPicPr>
            <a:picLocks noChangeAspect="1"/>
          </p:cNvPicPr>
          <p:nvPr/>
        </p:nvPicPr>
        <p:blipFill>
          <a:blip r:embed="rId4"/>
          <a:stretch>
            <a:fillRect/>
          </a:stretch>
        </p:blipFill>
        <p:spPr>
          <a:xfrm>
            <a:off x="7159004" y="0"/>
            <a:ext cx="4848606" cy="6858000"/>
          </a:xfrm>
          <a:prstGeom prst="rect">
            <a:avLst/>
          </a:prstGeom>
        </p:spPr>
      </p:pic>
      <p:sp>
        <p:nvSpPr>
          <p:cNvPr id="4" name="TextBox 3">
            <a:extLst>
              <a:ext uri="{FF2B5EF4-FFF2-40B4-BE49-F238E27FC236}">
                <a16:creationId xmlns:a16="http://schemas.microsoft.com/office/drawing/2014/main" id="{24EBD48B-BBC3-4787-B586-AE49B8728228}"/>
              </a:ext>
            </a:extLst>
          </p:cNvPr>
          <p:cNvSpPr txBox="1"/>
          <p:nvPr/>
        </p:nvSpPr>
        <p:spPr>
          <a:xfrm>
            <a:off x="274320" y="251459"/>
            <a:ext cx="424053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Bahnschrift SemiBold" panose="020B0502040204020203" pitchFamily="34" charset="0"/>
                <a:ea typeface="+mn-ea"/>
                <a:cs typeface="+mn-cs"/>
              </a:rPr>
              <a:t>The message of the prodigal son</a:t>
            </a:r>
          </a:p>
        </p:txBody>
      </p:sp>
    </p:spTree>
    <p:extLst>
      <p:ext uri="{BB962C8B-B14F-4D97-AF65-F5344CB8AC3E}">
        <p14:creationId xmlns:p14="http://schemas.microsoft.com/office/powerpoint/2010/main" val="2454791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434805-9EFD-4DDA-96C1-B14F1CED2FED}"/>
              </a:ext>
            </a:extLst>
          </p:cNvPr>
          <p:cNvSpPr txBox="1"/>
          <p:nvPr/>
        </p:nvSpPr>
        <p:spPr>
          <a:xfrm>
            <a:off x="850392" y="3182112"/>
            <a:ext cx="3547872" cy="31085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w Cen MT" panose="020B0602020104020603"/>
                <a:ea typeface="+mn-ea"/>
                <a:cs typeface="+mn-cs"/>
              </a:rPr>
              <a:t>We are loved, even when we do things wrong or have gone astray. God is there for us ready to greet us with arms wide open.</a:t>
            </a:r>
          </a:p>
        </p:txBody>
      </p:sp>
      <p:sp>
        <p:nvSpPr>
          <p:cNvPr id="5" name="TextBox 4">
            <a:extLst>
              <a:ext uri="{FF2B5EF4-FFF2-40B4-BE49-F238E27FC236}">
                <a16:creationId xmlns:a16="http://schemas.microsoft.com/office/drawing/2014/main" id="{7CB7A287-484E-4AD1-BEDB-EBA7E0604C1C}"/>
              </a:ext>
            </a:extLst>
          </p:cNvPr>
          <p:cNvSpPr txBox="1"/>
          <p:nvPr/>
        </p:nvSpPr>
        <p:spPr>
          <a:xfrm>
            <a:off x="5643373" y="393388"/>
            <a:ext cx="6824474" cy="38164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w Cen MT" panose="020B0602020104020603"/>
                <a:ea typeface="+mn-ea"/>
                <a:cs typeface="+mn-cs"/>
              </a:rPr>
              <a:t>How do we know that God loves 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w Cen MT" panose="020B0602020104020603"/>
                <a:ea typeface="+mn-ea"/>
                <a:cs typeface="+mn-cs"/>
              </a:rPr>
              <a:t>Can you be commanded to love?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w Cen MT" panose="020B0602020104020603"/>
                <a:ea typeface="+mn-ea"/>
                <a:cs typeface="+mn-cs"/>
              </a:rPr>
              <a:t>Can you be taught to love?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w Cen MT" panose="020B0602020104020603"/>
                <a:ea typeface="+mn-ea"/>
                <a:cs typeface="+mn-cs"/>
              </a:rPr>
              <a:t>Does everyone deserve to be loved?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w Cen MT" panose="020B0602020104020603"/>
                <a:ea typeface="+mn-ea"/>
                <a:cs typeface="+mn-cs"/>
              </a:rPr>
              <a:t>When is it difficult to love?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w Cen MT" panose="020B0602020104020603"/>
                <a:ea typeface="+mn-ea"/>
                <a:cs typeface="+mn-cs"/>
              </a:rPr>
              <a:t>If you love someone, do they have to love you back?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 name="TextBox 5">
            <a:extLst>
              <a:ext uri="{FF2B5EF4-FFF2-40B4-BE49-F238E27FC236}">
                <a16:creationId xmlns:a16="http://schemas.microsoft.com/office/drawing/2014/main" id="{4D9F8636-0797-4F52-A1F8-F9DF4CF980A3}"/>
              </a:ext>
            </a:extLst>
          </p:cNvPr>
          <p:cNvSpPr txBox="1"/>
          <p:nvPr/>
        </p:nvSpPr>
        <p:spPr>
          <a:xfrm>
            <a:off x="850392" y="420820"/>
            <a:ext cx="3822192"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w Cen MT" panose="020B0602020104020603"/>
                <a:ea typeface="+mn-ea"/>
                <a:cs typeface="+mn-cs"/>
              </a:rPr>
              <a:t>We have looked at some thought provoking questions on the question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w Cen MT" panose="020B0602020104020603"/>
                <a:ea typeface="+mn-ea"/>
                <a:cs typeface="+mn-cs"/>
              </a:rPr>
              <a:t>’ We are loved’ …….</a:t>
            </a:r>
          </a:p>
        </p:txBody>
      </p:sp>
      <p:pic>
        <p:nvPicPr>
          <p:cNvPr id="7" name="Picture 6">
            <a:extLst>
              <a:ext uri="{FF2B5EF4-FFF2-40B4-BE49-F238E27FC236}">
                <a16:creationId xmlns:a16="http://schemas.microsoft.com/office/drawing/2014/main" id="{3B5CDC31-7F53-4737-9B4A-FE90CB8EC079}"/>
              </a:ext>
            </a:extLst>
          </p:cNvPr>
          <p:cNvPicPr>
            <a:picLocks noChangeAspect="1"/>
          </p:cNvPicPr>
          <p:nvPr/>
        </p:nvPicPr>
        <p:blipFill>
          <a:blip r:embed="rId2"/>
          <a:stretch>
            <a:fillRect/>
          </a:stretch>
        </p:blipFill>
        <p:spPr>
          <a:xfrm>
            <a:off x="8504763" y="4132707"/>
            <a:ext cx="3687237" cy="2761869"/>
          </a:xfrm>
          <a:prstGeom prst="rect">
            <a:avLst/>
          </a:prstGeom>
        </p:spPr>
      </p:pic>
      <p:pic>
        <p:nvPicPr>
          <p:cNvPr id="8" name="Picture 7">
            <a:extLst>
              <a:ext uri="{FF2B5EF4-FFF2-40B4-BE49-F238E27FC236}">
                <a16:creationId xmlns:a16="http://schemas.microsoft.com/office/drawing/2014/main" id="{87B806B0-991F-4E40-9611-1308A58B1190}"/>
              </a:ext>
            </a:extLst>
          </p:cNvPr>
          <p:cNvPicPr>
            <a:picLocks noChangeAspect="1"/>
          </p:cNvPicPr>
          <p:nvPr/>
        </p:nvPicPr>
        <p:blipFill>
          <a:blip r:embed="rId3"/>
          <a:stretch>
            <a:fillRect/>
          </a:stretch>
        </p:blipFill>
        <p:spPr>
          <a:xfrm>
            <a:off x="5643374" y="4096131"/>
            <a:ext cx="2761868" cy="2761868"/>
          </a:xfrm>
          <a:prstGeom prst="rect">
            <a:avLst/>
          </a:prstGeom>
        </p:spPr>
      </p:pic>
    </p:spTree>
    <p:extLst>
      <p:ext uri="{BB962C8B-B14F-4D97-AF65-F5344CB8AC3E}">
        <p14:creationId xmlns:p14="http://schemas.microsoft.com/office/powerpoint/2010/main" val="1702655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79EA2A-A482-4A28-8AB0-87DC559B5797}"/>
              </a:ext>
            </a:extLst>
          </p:cNvPr>
          <p:cNvPicPr>
            <a:picLocks noChangeAspect="1"/>
          </p:cNvPicPr>
          <p:nvPr/>
        </p:nvPicPr>
        <p:blipFill>
          <a:blip r:embed="rId2"/>
          <a:stretch>
            <a:fillRect/>
          </a:stretch>
        </p:blipFill>
        <p:spPr>
          <a:xfrm>
            <a:off x="16025" y="8564"/>
            <a:ext cx="12175975" cy="6849435"/>
          </a:xfrm>
          <a:prstGeom prst="rect">
            <a:avLst/>
          </a:prstGeom>
        </p:spPr>
      </p:pic>
      <p:sp>
        <p:nvSpPr>
          <p:cNvPr id="4" name="TextBox 3">
            <a:extLst>
              <a:ext uri="{FF2B5EF4-FFF2-40B4-BE49-F238E27FC236}">
                <a16:creationId xmlns:a16="http://schemas.microsoft.com/office/drawing/2014/main" id="{F7BF6ADF-55CF-42E5-8803-84AF4A4A1326}"/>
              </a:ext>
            </a:extLst>
          </p:cNvPr>
          <p:cNvSpPr txBox="1"/>
          <p:nvPr/>
        </p:nvSpPr>
        <p:spPr>
          <a:xfrm>
            <a:off x="215919" y="2171170"/>
            <a:ext cx="7422666" cy="4401205"/>
          </a:xfrm>
          <a:prstGeom prst="rect">
            <a:avLst/>
          </a:prstGeom>
          <a:noFill/>
        </p:spPr>
        <p:txBody>
          <a:bodyPr wrap="square">
            <a:spAutoFit/>
          </a:bodyPr>
          <a:lstStyle/>
          <a:p>
            <a:r>
              <a:rPr lang="en-GB" sz="2800" dirty="0">
                <a:solidFill>
                  <a:schemeClr val="tx1">
                    <a:lumMod val="95000"/>
                    <a:lumOff val="5000"/>
                  </a:schemeClr>
                </a:solidFill>
              </a:rPr>
              <a:t>Can I love someone I don’t know? </a:t>
            </a:r>
          </a:p>
          <a:p>
            <a:r>
              <a:rPr lang="en-GB" sz="2800" dirty="0">
                <a:solidFill>
                  <a:schemeClr val="tx1">
                    <a:lumMod val="95000"/>
                    <a:lumOff val="5000"/>
                  </a:schemeClr>
                </a:solidFill>
              </a:rPr>
              <a:t>Who is my neighbour? </a:t>
            </a:r>
          </a:p>
          <a:p>
            <a:r>
              <a:rPr lang="en-GB" sz="2800" dirty="0">
                <a:solidFill>
                  <a:schemeClr val="tx1">
                    <a:lumMod val="95000"/>
                    <a:lumOff val="5000"/>
                  </a:schemeClr>
                </a:solidFill>
              </a:rPr>
              <a:t>How well do you know your physical neighbour? </a:t>
            </a:r>
          </a:p>
          <a:p>
            <a:r>
              <a:rPr lang="en-GB" sz="2800" dirty="0">
                <a:solidFill>
                  <a:schemeClr val="tx1">
                    <a:lumMod val="95000"/>
                    <a:lumOff val="5000"/>
                  </a:schemeClr>
                </a:solidFill>
              </a:rPr>
              <a:t>Am I responsible for the well-being of people I don’t even know?</a:t>
            </a:r>
          </a:p>
          <a:p>
            <a:r>
              <a:rPr lang="en-GB" sz="2800" dirty="0">
                <a:solidFill>
                  <a:schemeClr val="tx1">
                    <a:lumMod val="95000"/>
                    <a:lumOff val="5000"/>
                  </a:schemeClr>
                </a:solidFill>
              </a:rPr>
              <a:t> Does the way you love your neighbour affect your school/local/community/the world?</a:t>
            </a:r>
          </a:p>
          <a:p>
            <a:r>
              <a:rPr lang="en-GB" sz="2800" dirty="0">
                <a:solidFill>
                  <a:schemeClr val="tx1">
                    <a:lumMod val="95000"/>
                    <a:lumOff val="5000"/>
                  </a:schemeClr>
                </a:solidFill>
              </a:rPr>
              <a:t> When did you last see Jesus in your neighbour? </a:t>
            </a:r>
          </a:p>
          <a:p>
            <a:r>
              <a:rPr lang="en-GB" sz="2800" dirty="0">
                <a:solidFill>
                  <a:schemeClr val="tx1">
                    <a:lumMod val="95000"/>
                    <a:lumOff val="5000"/>
                  </a:schemeClr>
                </a:solidFill>
              </a:rPr>
              <a:t>Today, what stopped you from loving your neighbour?</a:t>
            </a:r>
          </a:p>
        </p:txBody>
      </p:sp>
      <p:sp>
        <p:nvSpPr>
          <p:cNvPr id="6" name="TextBox 5">
            <a:extLst>
              <a:ext uri="{FF2B5EF4-FFF2-40B4-BE49-F238E27FC236}">
                <a16:creationId xmlns:a16="http://schemas.microsoft.com/office/drawing/2014/main" id="{8CE51698-3973-4C44-90C9-44B0311B473B}"/>
              </a:ext>
            </a:extLst>
          </p:cNvPr>
          <p:cNvSpPr txBox="1"/>
          <p:nvPr/>
        </p:nvSpPr>
        <p:spPr>
          <a:xfrm>
            <a:off x="382742" y="561703"/>
            <a:ext cx="8859556"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We have looked at some thought provoking questions on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GB" sz="2800" dirty="0">
                <a:solidFill>
                  <a:prstClr val="black"/>
                </a:solidFill>
                <a:latin typeface="Calibri" panose="020F0502020204030204"/>
              </a:rPr>
              <a:t>Love thy neighbour</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63656B1-0988-4FB5-85AE-77C65E308861}"/>
              </a:ext>
            </a:extLst>
          </p:cNvPr>
          <p:cNvPicPr>
            <a:picLocks noChangeAspect="1"/>
          </p:cNvPicPr>
          <p:nvPr/>
        </p:nvPicPr>
        <p:blipFill>
          <a:blip r:embed="rId3"/>
          <a:stretch>
            <a:fillRect/>
          </a:stretch>
        </p:blipFill>
        <p:spPr>
          <a:xfrm>
            <a:off x="7409280" y="1761892"/>
            <a:ext cx="4171714" cy="2182873"/>
          </a:xfrm>
          <a:prstGeom prst="rect">
            <a:avLst/>
          </a:prstGeom>
        </p:spPr>
      </p:pic>
    </p:spTree>
    <p:extLst>
      <p:ext uri="{BB962C8B-B14F-4D97-AF65-F5344CB8AC3E}">
        <p14:creationId xmlns:p14="http://schemas.microsoft.com/office/powerpoint/2010/main" val="1755800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026" name="Picture 2" descr="Love Pictures Backgrounds - Wallpaper Cave">
            <a:extLst>
              <a:ext uri="{FF2B5EF4-FFF2-40B4-BE49-F238E27FC236}">
                <a16:creationId xmlns:a16="http://schemas.microsoft.com/office/drawing/2014/main" id="{7E947CBF-DDA5-408B-8055-4744B4C28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B5CD97-F801-4C96-967E-12716D9A63C3}"/>
              </a:ext>
            </a:extLst>
          </p:cNvPr>
          <p:cNvSpPr txBox="1"/>
          <p:nvPr/>
        </p:nvSpPr>
        <p:spPr>
          <a:xfrm>
            <a:off x="248194" y="151179"/>
            <a:ext cx="11717383"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1"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rPr>
              <a:t>So today we want you also to hear the message that we have been hearing….that You are loved and we wanted to tell you this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1"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1"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rPr>
              <a:t>We wanted to tell you we want the best for you just as God does.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1"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1"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rPr>
              <a:t>We wanted to tell you that even though we don’t know most of you that well …we share this place our common home and we learn to grow alongside each other. We are all here for a reason and we are all loved no matter what.</a:t>
            </a:r>
          </a:p>
        </p:txBody>
      </p:sp>
    </p:spTree>
    <p:extLst>
      <p:ext uri="{BB962C8B-B14F-4D97-AF65-F5344CB8AC3E}">
        <p14:creationId xmlns:p14="http://schemas.microsoft.com/office/powerpoint/2010/main" val="1094986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4000"/>
            <a:lum/>
          </a:blip>
          <a:srcRect/>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2FEA40-D422-4D7F-BD38-629FD595C38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51945" y="0"/>
            <a:ext cx="10285062" cy="6858000"/>
          </a:xfrm>
          <a:prstGeom prst="rect">
            <a:avLst/>
          </a:prstGeom>
        </p:spPr>
      </p:pic>
      <p:sp>
        <p:nvSpPr>
          <p:cNvPr id="3" name="TextBox 2">
            <a:extLst>
              <a:ext uri="{FF2B5EF4-FFF2-40B4-BE49-F238E27FC236}">
                <a16:creationId xmlns:a16="http://schemas.microsoft.com/office/drawing/2014/main" id="{EDF9F016-472F-4BED-8DE2-D2C45CDF6C0D}"/>
              </a:ext>
            </a:extLst>
          </p:cNvPr>
          <p:cNvSpPr txBox="1"/>
          <p:nvPr/>
        </p:nvSpPr>
        <p:spPr>
          <a:xfrm>
            <a:off x="1810108" y="866200"/>
            <a:ext cx="6094476"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God our father, we pray for those who are a part of the exam season, we pray they are successful, and remind them Jesus is amongst them, and will offer support. We pray they don’t overwork, and remain faithful in these tough times. Glory to God Amen.</a:t>
            </a:r>
          </a:p>
        </p:txBody>
      </p:sp>
    </p:spTree>
    <p:extLst>
      <p:ext uri="{BB962C8B-B14F-4D97-AF65-F5344CB8AC3E}">
        <p14:creationId xmlns:p14="http://schemas.microsoft.com/office/powerpoint/2010/main" val="192370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2718D5-EB7C-4A0A-94D5-B493385E9182}"/>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47601419"/>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TM03090434[[fn=Wood Type]]</Template>
  <TotalTime>657</TotalTime>
  <Words>621</Words>
  <Application>Microsoft Office PowerPoint</Application>
  <PresentationFormat>Widescreen</PresentationFormat>
  <Paragraphs>59</Paragraphs>
  <Slides>14</Slides>
  <Notes>0</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14</vt:i4>
      </vt:variant>
    </vt:vector>
  </HeadingPairs>
  <TitlesOfParts>
    <vt:vector size="26" baseType="lpstr">
      <vt:lpstr>Arial</vt:lpstr>
      <vt:lpstr>Bahnschrift Condensed</vt:lpstr>
      <vt:lpstr>Bahnschrift SemiBold</vt:lpstr>
      <vt:lpstr>Berlin Sans FB</vt:lpstr>
      <vt:lpstr>Berlin Sans FB Demi</vt:lpstr>
      <vt:lpstr>Calibri</vt:lpstr>
      <vt:lpstr>Calibri Light</vt:lpstr>
      <vt:lpstr>Kristen ITC</vt:lpstr>
      <vt:lpstr>Tw Cen MT</vt:lpstr>
      <vt:lpstr>Office Theme</vt:lpstr>
      <vt:lpstr>1_Office Theme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Quirk</dc:creator>
  <cp:lastModifiedBy>Shirine Nujjoo</cp:lastModifiedBy>
  <cp:revision>33</cp:revision>
  <dcterms:created xsi:type="dcterms:W3CDTF">2024-05-07T10:51:54Z</dcterms:created>
  <dcterms:modified xsi:type="dcterms:W3CDTF">2024-09-13T08:07:28Z</dcterms:modified>
</cp:coreProperties>
</file>