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21FD1-3D1D-3A0B-C4C1-DA4A8DC4A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0FEE5-2271-7DA0-4C80-156FE9847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58E76-DA4D-2888-1CCE-679028CCC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FB6-D7F3-48F9-BB5D-BC6377CAB3E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EA3AF-3618-6E70-63AC-37EB5179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4128C-F05A-EC22-645A-FA1049EC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9CC-3ACD-4C4F-B8DA-768ABC2D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2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84B6A-84E9-2F00-9355-D255E8CB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A8C31-CEB6-2FCA-EB4C-35102E58F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99D4A-7A69-D9C3-9639-3ABF0C82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FB6-D7F3-48F9-BB5D-BC6377CAB3E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E7F8B-CB3F-1DF3-6C5B-E5493357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BAD07-ADBC-E0D5-8F73-CFDC1BA8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9CC-3ACD-4C4F-B8DA-768ABC2D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7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7C2822-C9DB-09D3-1B41-FC2E6ADB2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95251-C448-165D-7189-D4908773E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C89F6-F8BF-C5AB-DE1A-13E259A2C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FB6-D7F3-48F9-BB5D-BC6377CAB3E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3517-094F-C090-08D5-0D73EE93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E51B9-DE56-F843-E934-6AF290F4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9CC-3ACD-4C4F-B8DA-768ABC2D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0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161C-436F-2815-9EF1-BE392A9A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FBC6-E7DD-3BF8-898C-D31B24B21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38B16-2A82-41BA-B109-29F38122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FB6-D7F3-48F9-BB5D-BC6377CAB3E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AFF7A-44A1-3FB1-53B3-1EC52B5F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2FD9D-9393-68CE-1A0B-7BA11C52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9CC-3ACD-4C4F-B8DA-768ABC2D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8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B809-9DD7-4B00-DD02-06E66D37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D107B-5812-658D-52EC-AAE79436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E5743-AAD2-C37A-BDD4-9D9AEF3F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FB6-D7F3-48F9-BB5D-BC6377CAB3E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8160A-87AE-67DE-EFB5-F7565F02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D061D-9291-9726-A7B8-634379FE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9CC-3ACD-4C4F-B8DA-768ABC2D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22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AFC4-B490-8277-8168-1B7A8DCB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FBBC6-3C96-B3B5-FDE3-B31ED03A1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619C0-A5A6-5402-DC7A-CD38F1B14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743B8-4F12-E291-19E5-CBA1B1C4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FB6-D7F3-48F9-BB5D-BC6377CAB3E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0ACA4-DB09-2A1A-27EA-D45E869C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6DE8C-23A8-1A25-C5A9-C3D692E3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9CC-3ACD-4C4F-B8DA-768ABC2D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39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21D4-9837-52FB-709A-651E0540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35622-39C7-5C5A-DE90-69F533AA7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50FD2-5563-E8C4-D972-F991AEDF3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173DF-A5D5-7DD9-1CD2-1C702A354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CB2D1-E1D2-19B6-C1F2-6E94BE943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A648A-5518-A9EF-D806-3FE4E0CD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FB6-D7F3-48F9-BB5D-BC6377CAB3E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D401D-9748-060E-441D-1C2FFBA0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87378-A25F-2AC8-BAC9-4B8792B2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9CC-3ACD-4C4F-B8DA-768ABC2D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6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CBDE-0CC2-5201-BC67-74D8E19B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A0C2C-8F75-E1BF-EDC5-7A368D3A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FB6-D7F3-48F9-BB5D-BC6377CAB3E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87990-CD66-97EF-7C4B-CADFB8B8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D49A1-98E9-7358-6C40-7E4B7BB5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9CC-3ACD-4C4F-B8DA-768ABC2D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3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31B08-41EA-6E76-CA4D-DA71636E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FB6-D7F3-48F9-BB5D-BC6377CAB3E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84901-F52E-12FC-AF28-B8519027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A2756-4B4F-3AB9-A8EB-99A89070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9CC-3ACD-4C4F-B8DA-768ABC2D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5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6C7BB-1265-9482-CD6B-E0ACBB1D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1ACED-2B8D-B033-7DF6-B0C45BC6D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96F4E-A754-5B38-64DB-94A5F1ACA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FCED6-7A6F-06F1-9509-1C2570E7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FB6-D7F3-48F9-BB5D-BC6377CAB3E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AF5F4-7E3A-B7DC-057A-C18282FE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12E26-E038-18E3-D21D-7723570D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9CC-3ACD-4C4F-B8DA-768ABC2D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8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6E93-2F1F-0053-4094-211EF43C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AE324-C5F9-0735-BE47-6EAFF6ECE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FF411-9A78-68F3-04AD-B48A406D1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38EDF-E020-1B41-1B71-70C5BF1A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6FB6-D7F3-48F9-BB5D-BC6377CAB3E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2CB6C-615B-342E-162A-B23B5B62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5FCA1-FD6D-D9EC-FDA6-0E1212C9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9CC-3ACD-4C4F-B8DA-768ABC2D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32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0A925-881C-01BF-CDD5-0551BDA4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18713-B2DA-3831-851B-52D43F0A8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CD882-F68C-A52E-F2EA-3EF6F9007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C6FB6-D7F3-48F9-BB5D-BC6377CAB3E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99313-660A-5EE6-9099-8AA187436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7799F-950A-50D7-6B22-8105D7C6E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989CC-3ACD-4C4F-B8DA-768ABC2D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hyperlink" Target="https://www.eduqas.co.uk/qualifications/music-gcse/#tab_keydocuments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FFDDB-BDD3-06A1-E52E-CB08B0BD39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76" r="6421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F3266-5516-B849-DF27-FB64AFE6E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latin typeface="Cooper Black" panose="0208090404030B020404" pitchFamily="18" charset="0"/>
              </a:rPr>
              <a:t>EDUQAS GCSE IN MUSIC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CSE slide 1 (1)">
            <a:hlinkClick r:id="" action="ppaction://media"/>
            <a:extLst>
              <a:ext uri="{FF2B5EF4-FFF2-40B4-BE49-F238E27FC236}">
                <a16:creationId xmlns:a16="http://schemas.microsoft.com/office/drawing/2014/main" id="{EDFFFB94-8373-4AF9-837A-906CC7890F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89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31739-17BE-B1AF-CE93-109D0FFB6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00" r="6388" b="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A7239-9E46-E8FB-522C-201CAA74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9083"/>
            <a:ext cx="5523268" cy="1124712"/>
          </a:xfrm>
        </p:spPr>
        <p:txBody>
          <a:bodyPr anchor="b">
            <a:normAutofit/>
          </a:bodyPr>
          <a:lstStyle/>
          <a:p>
            <a:r>
              <a:rPr lang="en-GB" sz="2800" dirty="0">
                <a:latin typeface="Cooper Black" panose="0208090404030B020404" pitchFamily="18" charset="0"/>
              </a:rPr>
              <a:t>Is GCSE Music for me?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BE6B-E8C0-430F-EBE8-C4AE778C4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461768"/>
            <a:ext cx="6586298" cy="333552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Cooper Black" panose="0208090404030B020404" pitchFamily="18" charset="0"/>
              </a:rPr>
              <a:t>Do you play an instrument?</a:t>
            </a:r>
          </a:p>
          <a:p>
            <a:pPr marL="0" indent="0">
              <a:buNone/>
            </a:pPr>
            <a:r>
              <a:rPr lang="en-GB" sz="2000" dirty="0">
                <a:latin typeface="Cooper Black" panose="0208090404030B020404" pitchFamily="18" charset="0"/>
              </a:rPr>
              <a:t>Are you a willing performer?</a:t>
            </a:r>
          </a:p>
          <a:p>
            <a:pPr marL="0" indent="0">
              <a:buNone/>
            </a:pPr>
            <a:r>
              <a:rPr lang="en-US" sz="2000" dirty="0">
                <a:latin typeface="Cooper Black" panose="0208090404030B020404" pitchFamily="18" charset="0"/>
              </a:rPr>
              <a:t>D</a:t>
            </a:r>
            <a:r>
              <a:rPr lang="en-GB" sz="2000" dirty="0">
                <a:latin typeface="Cooper Black" panose="0208090404030B020404" pitchFamily="18" charset="0"/>
              </a:rPr>
              <a:t>o you want to be able to develop your understanding of musical language? </a:t>
            </a:r>
          </a:p>
          <a:p>
            <a:pPr marL="0" indent="0">
              <a:buNone/>
            </a:pPr>
            <a:r>
              <a:rPr lang="en-GB" sz="2000" dirty="0">
                <a:latin typeface="Cooper Black" panose="0208090404030B020404" pitchFamily="18" charset="0"/>
              </a:rPr>
              <a:t>Do you want to learn how to compose music?</a:t>
            </a:r>
          </a:p>
          <a:p>
            <a:pPr marL="0" indent="0">
              <a:buNone/>
            </a:pPr>
            <a:r>
              <a:rPr lang="en-GB" sz="2000" dirty="0">
                <a:latin typeface="Cooper Black" panose="0208090404030B020404" pitchFamily="18" charset="0"/>
              </a:rPr>
              <a:t>Do you love listening to music and are you open to learning about a wide variety of musical genres? </a:t>
            </a:r>
          </a:p>
        </p:txBody>
      </p:sp>
      <p:pic>
        <p:nvPicPr>
          <p:cNvPr id="4" name="New Recording 48 (1)">
            <a:hlinkClick r:id="" action="ppaction://media"/>
            <a:extLst>
              <a:ext uri="{FF2B5EF4-FFF2-40B4-BE49-F238E27FC236}">
                <a16:creationId xmlns:a16="http://schemas.microsoft.com/office/drawing/2014/main" id="{DB788B97-7EE7-404D-A6E6-4B8C8703CB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01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31739-17BE-B1AF-CE93-109D0FFB6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00" r="6388" b="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A7239-9E46-E8FB-522C-201CAA74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9083"/>
            <a:ext cx="5523268" cy="1124712"/>
          </a:xfrm>
        </p:spPr>
        <p:txBody>
          <a:bodyPr anchor="b">
            <a:normAutofit/>
          </a:bodyPr>
          <a:lstStyle/>
          <a:p>
            <a:r>
              <a:rPr lang="en-GB" sz="2800" dirty="0">
                <a:latin typeface="Cooper Black" panose="0208090404030B020404" pitchFamily="18" charset="0"/>
              </a:rPr>
              <a:t>What skills will I gain?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BE6B-E8C0-430F-EBE8-C4AE778C4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461768"/>
            <a:ext cx="6586298" cy="333552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Cooper Black" panose="0208090404030B020404" pitchFamily="18" charset="0"/>
              </a:rPr>
              <a:t>Your practical skills of composing music and performing will be refined and will demonstrate creativity, reflection and resilience, as well as developing confidence and presentation skills.</a:t>
            </a:r>
          </a:p>
          <a:p>
            <a:pPr marL="0" indent="0">
              <a:buNone/>
            </a:pPr>
            <a:r>
              <a:rPr lang="en-GB" sz="2000" dirty="0">
                <a:latin typeface="Cooper Black" panose="0208090404030B020404" pitchFamily="18" charset="0"/>
              </a:rPr>
              <a:t> </a:t>
            </a:r>
          </a:p>
        </p:txBody>
      </p:sp>
      <p:pic>
        <p:nvPicPr>
          <p:cNvPr id="4" name="New Recording 83">
            <a:hlinkClick r:id="" action="ppaction://media"/>
            <a:extLst>
              <a:ext uri="{FF2B5EF4-FFF2-40B4-BE49-F238E27FC236}">
                <a16:creationId xmlns:a16="http://schemas.microsoft.com/office/drawing/2014/main" id="{99ACAB6A-2364-4CA3-8E9E-8C1B1FB49D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31739-17BE-B1AF-CE93-109D0FFB6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00" r="6388" b="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A7239-9E46-E8FB-522C-201CAA74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9083"/>
            <a:ext cx="5523268" cy="1124712"/>
          </a:xfrm>
        </p:spPr>
        <p:txBody>
          <a:bodyPr anchor="b">
            <a:normAutofit/>
          </a:bodyPr>
          <a:lstStyle/>
          <a:p>
            <a:r>
              <a:rPr lang="en-GB" sz="2800" dirty="0">
                <a:latin typeface="Cooper Black" panose="0208090404030B020404" pitchFamily="18" charset="0"/>
              </a:rPr>
              <a:t>CONTENT OF THE COURSE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BE6B-E8C0-430F-EBE8-C4AE778C4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589784"/>
            <a:ext cx="5523269" cy="333552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Cooper Black" panose="0208090404030B020404" pitchFamily="18" charset="0"/>
              </a:rPr>
              <a:t>Component 1 Performing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>
                <a:latin typeface="Cooper Black" panose="0208090404030B020404" pitchFamily="18" charset="0"/>
              </a:rPr>
              <a:t>30%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>
                <a:latin typeface="Cooper Black" panose="0208090404030B020404" pitchFamily="18" charset="0"/>
              </a:rPr>
              <a:t>Teacher assessed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>
                <a:latin typeface="Cooper Black" panose="0208090404030B020404" pitchFamily="18" charset="0"/>
              </a:rPr>
              <a:t>A minimum of two pieces, lasting a total of 4-6 minutes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>
                <a:latin typeface="Cooper Black" panose="0208090404030B020404" pitchFamily="18" charset="0"/>
              </a:rPr>
              <a:t>One piece must be an ensemble (group piece) lasting at least one minute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>
                <a:latin typeface="Cooper Black" panose="0208090404030B020404" pitchFamily="18" charset="0"/>
              </a:rPr>
              <a:t>Grade 3 music is the standard level and can score full marks if played perfectly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>
                <a:latin typeface="Cooper Black" panose="0208090404030B020404" pitchFamily="18" charset="0"/>
              </a:rPr>
              <a:t>You can use any instrument or voice, or choose a technology option.</a:t>
            </a:r>
          </a:p>
        </p:txBody>
      </p:sp>
      <p:pic>
        <p:nvPicPr>
          <p:cNvPr id="4" name="Comp 1 perf">
            <a:hlinkClick r:id="" action="ppaction://media"/>
            <a:extLst>
              <a:ext uri="{FF2B5EF4-FFF2-40B4-BE49-F238E27FC236}">
                <a16:creationId xmlns:a16="http://schemas.microsoft.com/office/drawing/2014/main" id="{8136DB77-4707-4754-98BB-BC5AA2B94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92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31739-17BE-B1AF-CE93-109D0FFB6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00" r="6388" b="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A7239-9E46-E8FB-522C-201CAA74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9083"/>
            <a:ext cx="5523268" cy="1124712"/>
          </a:xfrm>
        </p:spPr>
        <p:txBody>
          <a:bodyPr anchor="b">
            <a:normAutofit/>
          </a:bodyPr>
          <a:lstStyle/>
          <a:p>
            <a:r>
              <a:rPr lang="en-GB" sz="2800" dirty="0">
                <a:latin typeface="Cooper Black" panose="0208090404030B020404" pitchFamily="18" charset="0"/>
              </a:rPr>
              <a:t>CONTENT OF THE COURSE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BE6B-E8C0-430F-EBE8-C4AE778C4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589784"/>
            <a:ext cx="5523269" cy="333552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Cooper Black" panose="0208090404030B020404" pitchFamily="18" charset="0"/>
              </a:rPr>
              <a:t>Component 2 Composing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>
                <a:latin typeface="Cooper Black" panose="0208090404030B020404" pitchFamily="18" charset="0"/>
              </a:rPr>
              <a:t>30%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>
                <a:latin typeface="Cooper Black" panose="0208090404030B020404" pitchFamily="18" charset="0"/>
              </a:rPr>
              <a:t>Teacher assessed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>
                <a:latin typeface="Cooper Black" panose="0208090404030B020404" pitchFamily="18" charset="0"/>
              </a:rPr>
              <a:t>Two pieces: One in response to a brief set by EDUQAS– there are 4 to choose from each year.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>
                <a:latin typeface="Cooper Black" panose="0208090404030B020404" pitchFamily="18" charset="0"/>
              </a:rPr>
              <a:t>One free composition – ANY style you want to write in.</a:t>
            </a:r>
          </a:p>
        </p:txBody>
      </p:sp>
      <p:pic>
        <p:nvPicPr>
          <p:cNvPr id="4" name="Comp 2">
            <a:hlinkClick r:id="" action="ppaction://media"/>
            <a:extLst>
              <a:ext uri="{FF2B5EF4-FFF2-40B4-BE49-F238E27FC236}">
                <a16:creationId xmlns:a16="http://schemas.microsoft.com/office/drawing/2014/main" id="{C3EFDE43-3941-41E5-A1FE-36F7D09755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17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31739-17BE-B1AF-CE93-109D0FFB6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00" r="6388" b="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A7239-9E46-E8FB-522C-201CAA74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9083"/>
            <a:ext cx="5523268" cy="1124712"/>
          </a:xfrm>
        </p:spPr>
        <p:txBody>
          <a:bodyPr anchor="b">
            <a:normAutofit/>
          </a:bodyPr>
          <a:lstStyle/>
          <a:p>
            <a:r>
              <a:rPr lang="en-GB" sz="2800" dirty="0">
                <a:latin typeface="Cooper Black" panose="0208090404030B020404" pitchFamily="18" charset="0"/>
              </a:rPr>
              <a:t>CONTENT OF THE COURSE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BE6B-E8C0-430F-EBE8-C4AE778C4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589784"/>
            <a:ext cx="8571571" cy="333552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Cooper Black" panose="0208090404030B020404" pitchFamily="18" charset="0"/>
              </a:rPr>
              <a:t>Component 3 Appraising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>
                <a:latin typeface="Cooper Black" panose="0208090404030B020404" pitchFamily="18" charset="0"/>
              </a:rPr>
              <a:t>40%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>
                <a:latin typeface="Cooper Black" panose="0208090404030B020404" pitchFamily="18" charset="0"/>
              </a:rPr>
              <a:t>Externally assessed examination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>
                <a:latin typeface="Cooper Black" panose="0208090404030B020404" pitchFamily="18" charset="0"/>
              </a:rPr>
              <a:t>Listening examination: 8 questions, 2 on each area of study: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 err="1">
                <a:latin typeface="Cooper Black" panose="0208090404030B020404" pitchFamily="18" charset="0"/>
              </a:rPr>
              <a:t>AoS</a:t>
            </a:r>
            <a:r>
              <a:rPr lang="en-GB" sz="2000" dirty="0">
                <a:latin typeface="Cooper Black" panose="0208090404030B020404" pitchFamily="18" charset="0"/>
              </a:rPr>
              <a:t> 1 Musical Forms and Devices (Set work: J.S Bach Badinerie from The Suite in B minor)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 err="1">
                <a:latin typeface="Cooper Black" panose="0208090404030B020404" pitchFamily="18" charset="0"/>
              </a:rPr>
              <a:t>AoS</a:t>
            </a:r>
            <a:r>
              <a:rPr lang="en-GB" sz="2000" dirty="0">
                <a:latin typeface="Cooper Black" panose="0208090404030B020404" pitchFamily="18" charset="0"/>
              </a:rPr>
              <a:t> 2 Music for Ensemble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 err="1">
                <a:latin typeface="Cooper Black" panose="0208090404030B020404" pitchFamily="18" charset="0"/>
              </a:rPr>
              <a:t>AoS</a:t>
            </a:r>
            <a:r>
              <a:rPr lang="en-GB" sz="2000" dirty="0">
                <a:latin typeface="Cooper Black" panose="0208090404030B020404" pitchFamily="18" charset="0"/>
              </a:rPr>
              <a:t> 3 Film Music </a:t>
            </a:r>
          </a:p>
          <a:p>
            <a:pPr>
              <a:buFont typeface="Webdings" panose="05030102010509060703" pitchFamily="18" charset="2"/>
              <a:buChar char=""/>
            </a:pPr>
            <a:r>
              <a:rPr lang="en-GB" sz="2000" dirty="0" err="1">
                <a:latin typeface="Cooper Black" panose="0208090404030B020404" pitchFamily="18" charset="0"/>
              </a:rPr>
              <a:t>AoS</a:t>
            </a:r>
            <a:r>
              <a:rPr lang="en-GB" sz="2000" dirty="0">
                <a:latin typeface="Cooper Black" panose="0208090404030B020404" pitchFamily="18" charset="0"/>
              </a:rPr>
              <a:t> 4 Popular Music (Set work Toto: Africa) </a:t>
            </a:r>
          </a:p>
        </p:txBody>
      </p:sp>
      <p:pic>
        <p:nvPicPr>
          <p:cNvPr id="4" name="New Recording 79">
            <a:hlinkClick r:id="" action="ppaction://media"/>
            <a:extLst>
              <a:ext uri="{FF2B5EF4-FFF2-40B4-BE49-F238E27FC236}">
                <a16:creationId xmlns:a16="http://schemas.microsoft.com/office/drawing/2014/main" id="{DE73C0AE-5BFD-42D6-A408-023A7A1FE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7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31739-17BE-B1AF-CE93-109D0FFB6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00" r="6388" b="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A7239-9E46-E8FB-522C-201CAA74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9083"/>
            <a:ext cx="5523268" cy="1124712"/>
          </a:xfrm>
        </p:spPr>
        <p:txBody>
          <a:bodyPr anchor="b">
            <a:normAutofit/>
          </a:bodyPr>
          <a:lstStyle/>
          <a:p>
            <a:r>
              <a:rPr lang="en-GB" sz="2800" dirty="0">
                <a:latin typeface="Cooper Black" panose="0208090404030B020404" pitchFamily="18" charset="0"/>
              </a:rPr>
              <a:t>Any further questions?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BE6B-E8C0-430F-EBE8-C4AE778C4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461768"/>
            <a:ext cx="6586298" cy="333552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Cooper Black" panose="0208090404030B020404" pitchFamily="18" charset="0"/>
              </a:rPr>
              <a:t>Please do no hesitate to contact me…</a:t>
            </a:r>
          </a:p>
          <a:p>
            <a:pPr marL="0" indent="0">
              <a:buNone/>
            </a:pPr>
            <a:endParaRPr lang="en-US" sz="2000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Cooper Black" panose="0208090404030B020404" pitchFamily="18" charset="0"/>
              </a:rPr>
              <a:t>f</a:t>
            </a:r>
            <a:r>
              <a:rPr lang="en-GB" sz="2000" dirty="0">
                <a:latin typeface="Cooper Black" panose="0208090404030B020404" pitchFamily="18" charset="0"/>
              </a:rPr>
              <a:t>inneganc@stjohnbosco.org.uk</a:t>
            </a:r>
          </a:p>
          <a:p>
            <a:pPr marL="0" indent="0">
              <a:buNone/>
            </a:pPr>
            <a:endParaRPr lang="en-GB" sz="2000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en-GB" sz="2000" dirty="0">
                <a:latin typeface="Cooper Black" panose="0208090404030B020404" pitchFamily="18" charset="0"/>
              </a:rPr>
              <a:t>More information can also be found at </a:t>
            </a:r>
          </a:p>
          <a:p>
            <a:pPr marL="0" indent="0">
              <a:buNone/>
            </a:pPr>
            <a:r>
              <a:rPr lang="en-GB" sz="2000" dirty="0">
                <a:latin typeface="Cooper Black" panose="0208090404030B020404" pitchFamily="18" charset="0"/>
                <a:hlinkClick r:id="rId5"/>
              </a:rPr>
              <a:t>https://www.eduqas.co.uk/qualifications/music-gcse/#tab_keydocuments</a:t>
            </a:r>
            <a:endParaRPr lang="en-GB" sz="2000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en-GB" sz="2000" dirty="0">
              <a:latin typeface="Cooper Black" panose="0208090404030B020404" pitchFamily="18" charset="0"/>
            </a:endParaRPr>
          </a:p>
        </p:txBody>
      </p:sp>
      <p:pic>
        <p:nvPicPr>
          <p:cNvPr id="6" name="New Recording 81 (1)">
            <a:hlinkClick r:id="" action="ppaction://media"/>
            <a:extLst>
              <a:ext uri="{FF2B5EF4-FFF2-40B4-BE49-F238E27FC236}">
                <a16:creationId xmlns:a16="http://schemas.microsoft.com/office/drawing/2014/main" id="{B34640AF-9427-4D7A-BBB6-B40BD82540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69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326</Words>
  <Application>Microsoft Office PowerPoint</Application>
  <PresentationFormat>Widescreen</PresentationFormat>
  <Paragraphs>40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Cooper Black</vt:lpstr>
      <vt:lpstr>Webdings</vt:lpstr>
      <vt:lpstr>Office Theme</vt:lpstr>
      <vt:lpstr>EDUQAS GCSE IN MUSIC</vt:lpstr>
      <vt:lpstr>Is GCSE Music for me?</vt:lpstr>
      <vt:lpstr>What skills will I gain?</vt:lpstr>
      <vt:lpstr>CONTENT OF THE COURSE</vt:lpstr>
      <vt:lpstr>CONTENT OF THE COURSE</vt:lpstr>
      <vt:lpstr>CONTENT OF THE COURSE</vt:lpstr>
      <vt:lpstr>Any further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WJEC EDUQAS GCSE IN MUSIC</dc:title>
  <dc:creator>SLowe</dc:creator>
  <cp:lastModifiedBy>Christine Finnegan</cp:lastModifiedBy>
  <cp:revision>11</cp:revision>
  <dcterms:created xsi:type="dcterms:W3CDTF">2023-01-05T21:21:10Z</dcterms:created>
  <dcterms:modified xsi:type="dcterms:W3CDTF">2023-01-19T17:24:27Z</dcterms:modified>
</cp:coreProperties>
</file>