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0FFC-4A55-46B5-A51B-752B3D24D04A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020-BDE4-441B-8A21-26AE299276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0FFC-4A55-46B5-A51B-752B3D24D04A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020-BDE4-441B-8A21-26AE299276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0FFC-4A55-46B5-A51B-752B3D24D04A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020-BDE4-441B-8A21-26AE299276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0FFC-4A55-46B5-A51B-752B3D24D04A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020-BDE4-441B-8A21-26AE299276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0FFC-4A55-46B5-A51B-752B3D24D04A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020-BDE4-441B-8A21-26AE299276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0FFC-4A55-46B5-A51B-752B3D24D04A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020-BDE4-441B-8A21-26AE299276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0FFC-4A55-46B5-A51B-752B3D24D04A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020-BDE4-441B-8A21-26AE299276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0FFC-4A55-46B5-A51B-752B3D24D04A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020-BDE4-441B-8A21-26AE299276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0FFC-4A55-46B5-A51B-752B3D24D04A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020-BDE4-441B-8A21-26AE299276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0FFC-4A55-46B5-A51B-752B3D24D04A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020-BDE4-441B-8A21-26AE299276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0FFC-4A55-46B5-A51B-752B3D24D04A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020-BDE4-441B-8A21-26AE299276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E0FFC-4A55-46B5-A51B-752B3D24D04A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A0020-BDE4-441B-8A21-26AE299276D9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8800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Rounding</a:t>
            </a:r>
            <a:endParaRPr lang="en-GB" sz="8800" dirty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429000"/>
            <a:ext cx="6768752" cy="1752600"/>
          </a:xfrm>
        </p:spPr>
        <p:txBody>
          <a:bodyPr>
            <a:noAutofit/>
          </a:bodyPr>
          <a:lstStyle/>
          <a:p>
            <a:r>
              <a:rPr lang="en-GB" sz="4800" dirty="0" smtClean="0">
                <a:solidFill>
                  <a:srgbClr val="7030A0"/>
                </a:solidFill>
              </a:rPr>
              <a:t>To 1,2 or 3 decimal places</a:t>
            </a:r>
            <a:endParaRPr lang="en-GB" sz="4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83568" y="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5400" u="sng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Round to </a:t>
            </a:r>
            <a:r>
              <a:rPr lang="en-GB" sz="5400" u="sng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1</a:t>
            </a:r>
            <a:r>
              <a:rPr lang="en-GB" sz="5400" u="sng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decimal place</a:t>
            </a:r>
            <a:endParaRPr kumimoji="0" lang="en-GB" sz="5400" b="0" i="0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59632" y="1628800"/>
            <a:ext cx="79208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1/100</a:t>
            </a: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2060848"/>
            <a:ext cx="2843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59632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51720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3779912" y="836712"/>
            <a:ext cx="230425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1.682</a:t>
            </a:r>
            <a:endParaRPr kumimoji="0" lang="en-GB" sz="8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051720" y="1628800"/>
            <a:ext cx="86409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1/1000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11560" y="1628800"/>
            <a:ext cx="64807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1/10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403648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8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195736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2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5364088" y="1772816"/>
            <a:ext cx="432048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427984" y="1772816"/>
            <a:ext cx="0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/>
          <p:cNvSpPr txBox="1">
            <a:spLocks/>
          </p:cNvSpPr>
          <p:nvPr/>
        </p:nvSpPr>
        <p:spPr>
          <a:xfrm>
            <a:off x="4355976" y="1916832"/>
            <a:ext cx="144016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tenths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5508104" y="2060848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hundredths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51520" y="4149080"/>
            <a:ext cx="208823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000" dirty="0" smtClean="0">
                <a:solidFill>
                  <a:srgbClr val="7030A0"/>
                </a:solidFill>
                <a:latin typeface="Arial" pitchFamily="34" charset="0"/>
                <a:ea typeface="+mj-ea"/>
                <a:cs typeface="Arial" pitchFamily="34" charset="0"/>
              </a:rPr>
              <a:t>1.682</a:t>
            </a:r>
            <a:endParaRPr kumimoji="0" lang="en-GB" sz="6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1403648" y="4293096"/>
            <a:ext cx="0" cy="13260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771800" y="3356992"/>
            <a:ext cx="5976664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1) Draw a line to the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right of the 1</a:t>
            </a:r>
            <a:r>
              <a:rPr lang="en-GB" sz="4000" baseline="30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st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 decimal place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2) Is the number on the right 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  </a:t>
            </a:r>
            <a:r>
              <a:rPr lang="en-GB" sz="77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5 or bigger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?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3) YES, so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round up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1763688" y="4941168"/>
            <a:ext cx="144016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084168" y="5733256"/>
            <a:ext cx="57606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7021621" y="5013176"/>
            <a:ext cx="161134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GB" sz="8000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1.7</a:t>
            </a:r>
            <a:endParaRPr lang="en-GB" sz="8000" u="sng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83568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6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4860032" y="1772816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itle 1"/>
          <p:cNvSpPr txBox="1">
            <a:spLocks/>
          </p:cNvSpPr>
          <p:nvPr/>
        </p:nvSpPr>
        <p:spPr>
          <a:xfrm>
            <a:off x="3491880" y="2276872"/>
            <a:ext cx="187220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d</a:t>
            </a: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ecimal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point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611560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le 1"/>
          <p:cNvSpPr txBox="1">
            <a:spLocks/>
          </p:cNvSpPr>
          <p:nvPr/>
        </p:nvSpPr>
        <p:spPr>
          <a:xfrm>
            <a:off x="0" y="162880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U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0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2699792" y="1772816"/>
            <a:ext cx="187220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units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3635896" y="1700808"/>
            <a:ext cx="36004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itle 1"/>
          <p:cNvSpPr txBox="1">
            <a:spLocks/>
          </p:cNvSpPr>
          <p:nvPr/>
        </p:nvSpPr>
        <p:spPr>
          <a:xfrm>
            <a:off x="467544" y="1412776"/>
            <a:ext cx="28803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</a:t>
            </a:r>
            <a:endParaRPr kumimoji="0" lang="en-GB" sz="7200" b="1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467544" y="1916832"/>
            <a:ext cx="28803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</a:t>
            </a:r>
            <a:endParaRPr kumimoji="0" lang="en-GB" sz="7200" b="1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 flipV="1">
            <a:off x="5868144" y="1700808"/>
            <a:ext cx="720080" cy="2160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itle 1"/>
          <p:cNvSpPr txBox="1">
            <a:spLocks/>
          </p:cNvSpPr>
          <p:nvPr/>
        </p:nvSpPr>
        <p:spPr>
          <a:xfrm>
            <a:off x="6444208" y="1628800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thousandths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0" name="Title 1"/>
          <p:cNvSpPr txBox="1">
            <a:spLocks/>
          </p:cNvSpPr>
          <p:nvPr/>
        </p:nvSpPr>
        <p:spPr>
          <a:xfrm>
            <a:off x="5660504" y="2213248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hundredths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83568" y="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5400" u="sng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Round to </a:t>
            </a:r>
            <a:r>
              <a:rPr lang="en-GB" sz="5400" u="sng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1</a:t>
            </a:r>
            <a:r>
              <a:rPr lang="en-GB" sz="5400" u="sng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decimal place</a:t>
            </a:r>
            <a:endParaRPr kumimoji="0" lang="en-GB" sz="5400" b="0" i="0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59632" y="1628800"/>
            <a:ext cx="79208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1/100</a:t>
            </a: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2060848"/>
            <a:ext cx="2843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59632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51720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3779912" y="836712"/>
            <a:ext cx="230425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3.257</a:t>
            </a:r>
            <a:endParaRPr kumimoji="0" lang="en-GB" sz="8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051720" y="1628800"/>
            <a:ext cx="86409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1/1000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11560" y="1628800"/>
            <a:ext cx="64807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1/10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403648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5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195736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7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5364088" y="1772816"/>
            <a:ext cx="432048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427984" y="1772816"/>
            <a:ext cx="0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/>
          <p:cNvSpPr txBox="1">
            <a:spLocks/>
          </p:cNvSpPr>
          <p:nvPr/>
        </p:nvSpPr>
        <p:spPr>
          <a:xfrm>
            <a:off x="4355976" y="1916832"/>
            <a:ext cx="144016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tenths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5508104" y="2060848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hundredths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51520" y="4149080"/>
            <a:ext cx="208823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000" dirty="0" smtClean="0">
                <a:solidFill>
                  <a:srgbClr val="7030A0"/>
                </a:solidFill>
                <a:latin typeface="Arial" pitchFamily="34" charset="0"/>
                <a:ea typeface="+mj-ea"/>
                <a:cs typeface="Arial" pitchFamily="34" charset="0"/>
              </a:rPr>
              <a:t>3.257</a:t>
            </a:r>
            <a:endParaRPr kumimoji="0" lang="en-GB" sz="6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1403648" y="4293096"/>
            <a:ext cx="0" cy="13260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771800" y="3356992"/>
            <a:ext cx="5976664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1) Draw a line to the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right of the 1</a:t>
            </a:r>
            <a:r>
              <a:rPr lang="en-GB" sz="4000" baseline="30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st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 decimal place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2) Is the number on the right 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  </a:t>
            </a:r>
            <a:r>
              <a:rPr lang="en-GB" sz="77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5 or bigger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?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3) NO, so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round down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1763688" y="4941168"/>
            <a:ext cx="144016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372200" y="5733256"/>
            <a:ext cx="72008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7021621" y="5013176"/>
            <a:ext cx="161134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GB" sz="8000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3.2</a:t>
            </a:r>
            <a:endParaRPr lang="en-GB" sz="8000" u="sng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83568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2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4860032" y="1772816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itle 1"/>
          <p:cNvSpPr txBox="1">
            <a:spLocks/>
          </p:cNvSpPr>
          <p:nvPr/>
        </p:nvSpPr>
        <p:spPr>
          <a:xfrm>
            <a:off x="3491880" y="2276872"/>
            <a:ext cx="187220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d</a:t>
            </a: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ecimal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point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611560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le 1"/>
          <p:cNvSpPr txBox="1">
            <a:spLocks/>
          </p:cNvSpPr>
          <p:nvPr/>
        </p:nvSpPr>
        <p:spPr>
          <a:xfrm>
            <a:off x="0" y="162880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U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0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3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2699792" y="1772816"/>
            <a:ext cx="187220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units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3635896" y="1700808"/>
            <a:ext cx="36004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itle 1"/>
          <p:cNvSpPr txBox="1">
            <a:spLocks/>
          </p:cNvSpPr>
          <p:nvPr/>
        </p:nvSpPr>
        <p:spPr>
          <a:xfrm>
            <a:off x="467544" y="1412776"/>
            <a:ext cx="28803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</a:t>
            </a:r>
            <a:endParaRPr kumimoji="0" lang="en-GB" sz="7200" b="1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467544" y="1916832"/>
            <a:ext cx="28803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</a:t>
            </a:r>
            <a:endParaRPr kumimoji="0" lang="en-GB" sz="7200" b="1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 flipV="1">
            <a:off x="5868144" y="1700808"/>
            <a:ext cx="720080" cy="2160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itle 1"/>
          <p:cNvSpPr txBox="1">
            <a:spLocks/>
          </p:cNvSpPr>
          <p:nvPr/>
        </p:nvSpPr>
        <p:spPr>
          <a:xfrm>
            <a:off x="6444208" y="1628800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thousandths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0" name="Title 1"/>
          <p:cNvSpPr txBox="1">
            <a:spLocks/>
          </p:cNvSpPr>
          <p:nvPr/>
        </p:nvSpPr>
        <p:spPr>
          <a:xfrm>
            <a:off x="5660504" y="2213248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hundredths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83568" y="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5400" u="sng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Round to </a:t>
            </a:r>
            <a:r>
              <a:rPr lang="en-GB" sz="5400" u="sng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GB" sz="5400" u="sng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decimal places</a:t>
            </a:r>
            <a:endParaRPr kumimoji="0" lang="en-GB" sz="5400" b="0" i="0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59632" y="1628800"/>
            <a:ext cx="79208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1/100</a:t>
            </a: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2060848"/>
            <a:ext cx="2843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59632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51720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3779912" y="836712"/>
            <a:ext cx="230425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1.687</a:t>
            </a:r>
            <a:endParaRPr kumimoji="0" lang="en-GB" sz="8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051720" y="1628800"/>
            <a:ext cx="86409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1/1000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11560" y="1628800"/>
            <a:ext cx="64807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1/10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403648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8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195736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7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5364088" y="1772816"/>
            <a:ext cx="432048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427984" y="1772816"/>
            <a:ext cx="0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/>
          <p:cNvSpPr txBox="1">
            <a:spLocks/>
          </p:cNvSpPr>
          <p:nvPr/>
        </p:nvSpPr>
        <p:spPr>
          <a:xfrm>
            <a:off x="4355976" y="1916832"/>
            <a:ext cx="144016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tenths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5508104" y="2060848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hundredths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51520" y="4149080"/>
            <a:ext cx="208823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000" dirty="0" smtClean="0">
                <a:solidFill>
                  <a:srgbClr val="7030A0"/>
                </a:solidFill>
                <a:latin typeface="Arial" pitchFamily="34" charset="0"/>
                <a:ea typeface="+mj-ea"/>
                <a:cs typeface="Arial" pitchFamily="34" charset="0"/>
              </a:rPr>
              <a:t>1.687</a:t>
            </a:r>
            <a:endParaRPr kumimoji="0" lang="en-GB" sz="6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1763688" y="4293096"/>
            <a:ext cx="0" cy="13260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771800" y="3356992"/>
            <a:ext cx="5976664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1) Draw a line to the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right of the 2nd decimal place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2) Is the number on the right 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  </a:t>
            </a:r>
            <a:r>
              <a:rPr lang="en-GB" sz="77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5 or bigger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?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3) YES, so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round up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2051720" y="4941168"/>
            <a:ext cx="115212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084168" y="5733256"/>
            <a:ext cx="57606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736288" y="5013176"/>
            <a:ext cx="218200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GB" sz="8000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1.69</a:t>
            </a:r>
            <a:endParaRPr lang="en-GB" sz="8000" u="sng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83568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6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4860032" y="1772816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itle 1"/>
          <p:cNvSpPr txBox="1">
            <a:spLocks/>
          </p:cNvSpPr>
          <p:nvPr/>
        </p:nvSpPr>
        <p:spPr>
          <a:xfrm>
            <a:off x="3491880" y="2276872"/>
            <a:ext cx="187220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d</a:t>
            </a: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ecimal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point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611560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le 1"/>
          <p:cNvSpPr txBox="1">
            <a:spLocks/>
          </p:cNvSpPr>
          <p:nvPr/>
        </p:nvSpPr>
        <p:spPr>
          <a:xfrm>
            <a:off x="0" y="162880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U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0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2699792" y="1772816"/>
            <a:ext cx="187220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units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3635896" y="1700808"/>
            <a:ext cx="36004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itle 1"/>
          <p:cNvSpPr txBox="1">
            <a:spLocks/>
          </p:cNvSpPr>
          <p:nvPr/>
        </p:nvSpPr>
        <p:spPr>
          <a:xfrm>
            <a:off x="467544" y="1412776"/>
            <a:ext cx="28803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</a:t>
            </a:r>
            <a:endParaRPr kumimoji="0" lang="en-GB" sz="7200" b="1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467544" y="1916832"/>
            <a:ext cx="28803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</a:t>
            </a:r>
            <a:endParaRPr kumimoji="0" lang="en-GB" sz="7200" b="1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 flipV="1">
            <a:off x="5868144" y="1700808"/>
            <a:ext cx="720080" cy="2160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itle 1"/>
          <p:cNvSpPr txBox="1">
            <a:spLocks/>
          </p:cNvSpPr>
          <p:nvPr/>
        </p:nvSpPr>
        <p:spPr>
          <a:xfrm>
            <a:off x="6444208" y="1628800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thousandths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0" name="Title 1"/>
          <p:cNvSpPr txBox="1">
            <a:spLocks/>
          </p:cNvSpPr>
          <p:nvPr/>
        </p:nvSpPr>
        <p:spPr>
          <a:xfrm>
            <a:off x="5660504" y="2213248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hundredths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83568" y="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5400" u="sng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Round to </a:t>
            </a:r>
            <a:r>
              <a:rPr lang="en-GB" sz="5400" u="sng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GB" sz="5400" u="sng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decimal places</a:t>
            </a:r>
            <a:endParaRPr kumimoji="0" lang="en-GB" sz="5400" b="0" i="0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59632" y="1628800"/>
            <a:ext cx="79208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1/100</a:t>
            </a: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2060848"/>
            <a:ext cx="2843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59632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51720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3779912" y="836712"/>
            <a:ext cx="230425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1.682</a:t>
            </a:r>
            <a:endParaRPr kumimoji="0" lang="en-GB" sz="8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051720" y="1628800"/>
            <a:ext cx="86409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1/1000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11560" y="1628800"/>
            <a:ext cx="64807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1/10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403648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8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195736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2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5364088" y="1772816"/>
            <a:ext cx="432048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427984" y="1772816"/>
            <a:ext cx="0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/>
          <p:cNvSpPr txBox="1">
            <a:spLocks/>
          </p:cNvSpPr>
          <p:nvPr/>
        </p:nvSpPr>
        <p:spPr>
          <a:xfrm>
            <a:off x="4355976" y="1916832"/>
            <a:ext cx="144016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tenths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5508104" y="2060848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hundredths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51520" y="4149080"/>
            <a:ext cx="208823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000" dirty="0" smtClean="0">
                <a:solidFill>
                  <a:srgbClr val="7030A0"/>
                </a:solidFill>
                <a:latin typeface="Arial" pitchFamily="34" charset="0"/>
                <a:ea typeface="+mj-ea"/>
                <a:cs typeface="Arial" pitchFamily="34" charset="0"/>
              </a:rPr>
              <a:t>1.682</a:t>
            </a:r>
            <a:endParaRPr kumimoji="0" lang="en-GB" sz="6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1763688" y="4293096"/>
            <a:ext cx="0" cy="13260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771800" y="3356992"/>
            <a:ext cx="5976664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1) Draw a line to the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right of the 2nd decimal place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2) Is the number on the right 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  </a:t>
            </a:r>
            <a:r>
              <a:rPr lang="en-GB" sz="77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5 or bigger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?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3) No, so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round down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2051720" y="4941168"/>
            <a:ext cx="115212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300192" y="5733256"/>
            <a:ext cx="57606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736288" y="5013176"/>
            <a:ext cx="218200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GB" sz="8000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1.68</a:t>
            </a:r>
            <a:endParaRPr lang="en-GB" sz="8000" u="sng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83568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6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4860032" y="1772816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itle 1"/>
          <p:cNvSpPr txBox="1">
            <a:spLocks/>
          </p:cNvSpPr>
          <p:nvPr/>
        </p:nvSpPr>
        <p:spPr>
          <a:xfrm>
            <a:off x="3491880" y="2276872"/>
            <a:ext cx="187220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d</a:t>
            </a: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ecimal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point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611560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le 1"/>
          <p:cNvSpPr txBox="1">
            <a:spLocks/>
          </p:cNvSpPr>
          <p:nvPr/>
        </p:nvSpPr>
        <p:spPr>
          <a:xfrm>
            <a:off x="0" y="162880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U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0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2699792" y="1772816"/>
            <a:ext cx="187220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units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3635896" y="1700808"/>
            <a:ext cx="36004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itle 1"/>
          <p:cNvSpPr txBox="1">
            <a:spLocks/>
          </p:cNvSpPr>
          <p:nvPr/>
        </p:nvSpPr>
        <p:spPr>
          <a:xfrm>
            <a:off x="467544" y="1412776"/>
            <a:ext cx="28803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</a:t>
            </a:r>
            <a:endParaRPr kumimoji="0" lang="en-GB" sz="7200" b="1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467544" y="1916832"/>
            <a:ext cx="28803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</a:t>
            </a:r>
            <a:endParaRPr kumimoji="0" lang="en-GB" sz="7200" b="1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 flipV="1">
            <a:off x="5868144" y="1700808"/>
            <a:ext cx="720080" cy="2160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itle 1"/>
          <p:cNvSpPr txBox="1">
            <a:spLocks/>
          </p:cNvSpPr>
          <p:nvPr/>
        </p:nvSpPr>
        <p:spPr>
          <a:xfrm>
            <a:off x="6444208" y="1628800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thousandths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0" name="Title 1"/>
          <p:cNvSpPr txBox="1">
            <a:spLocks/>
          </p:cNvSpPr>
          <p:nvPr/>
        </p:nvSpPr>
        <p:spPr>
          <a:xfrm>
            <a:off x="5660504" y="2213248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hundredths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83568" y="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5400" u="sng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Round to </a:t>
            </a:r>
            <a:r>
              <a:rPr lang="en-GB" sz="5400" u="sng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3</a:t>
            </a:r>
            <a:r>
              <a:rPr lang="en-GB" sz="5400" u="sng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decimal places</a:t>
            </a:r>
            <a:endParaRPr kumimoji="0" lang="en-GB" sz="5400" b="0" i="0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59632" y="1628800"/>
            <a:ext cx="79208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1/100</a:t>
            </a: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2060848"/>
            <a:ext cx="3419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59632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51720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3779912" y="836712"/>
            <a:ext cx="259228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7.5872</a:t>
            </a:r>
            <a:endParaRPr kumimoji="0" lang="en-GB" sz="8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051720" y="1628800"/>
            <a:ext cx="86409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1/1000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11560" y="1628800"/>
            <a:ext cx="64807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1/10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403648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8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195736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7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5364088" y="1772816"/>
            <a:ext cx="432048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427984" y="1772816"/>
            <a:ext cx="0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/>
          <p:cNvSpPr txBox="1">
            <a:spLocks/>
          </p:cNvSpPr>
          <p:nvPr/>
        </p:nvSpPr>
        <p:spPr>
          <a:xfrm>
            <a:off x="4355976" y="1916832"/>
            <a:ext cx="144016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tenths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5508104" y="2060848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hundredths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0" y="4149080"/>
            <a:ext cx="255577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000" noProof="0" dirty="0" smtClean="0">
                <a:solidFill>
                  <a:srgbClr val="7030A0"/>
                </a:solidFill>
                <a:latin typeface="Arial" pitchFamily="34" charset="0"/>
                <a:ea typeface="+mj-ea"/>
                <a:cs typeface="Arial" pitchFamily="34" charset="0"/>
              </a:rPr>
              <a:t>7.5872</a:t>
            </a:r>
            <a:endParaRPr kumimoji="0" lang="en-GB" sz="6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1979712" y="4365104"/>
            <a:ext cx="0" cy="13260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771800" y="3356992"/>
            <a:ext cx="5976664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1) Draw a line to the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right of the 3rd decimal place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2) Is the number on the right 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  </a:t>
            </a:r>
            <a:r>
              <a:rPr lang="en-GB" sz="77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5 or bigger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?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3) NO, so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round down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2411760" y="4941168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300192" y="5733256"/>
            <a:ext cx="43204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450957" y="5013176"/>
            <a:ext cx="275267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GB" sz="8000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7.587</a:t>
            </a:r>
            <a:endParaRPr lang="en-GB" sz="8000" u="sng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83568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5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4860032" y="1772816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itle 1"/>
          <p:cNvSpPr txBox="1">
            <a:spLocks/>
          </p:cNvSpPr>
          <p:nvPr/>
        </p:nvSpPr>
        <p:spPr>
          <a:xfrm>
            <a:off x="3491880" y="2276872"/>
            <a:ext cx="187220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d</a:t>
            </a: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ecimal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point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611560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le 1"/>
          <p:cNvSpPr txBox="1">
            <a:spLocks/>
          </p:cNvSpPr>
          <p:nvPr/>
        </p:nvSpPr>
        <p:spPr>
          <a:xfrm>
            <a:off x="0" y="162880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U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0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7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2915816" y="1844824"/>
            <a:ext cx="187220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units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3923928" y="1700808"/>
            <a:ext cx="144016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itle 1"/>
          <p:cNvSpPr txBox="1">
            <a:spLocks/>
          </p:cNvSpPr>
          <p:nvPr/>
        </p:nvSpPr>
        <p:spPr>
          <a:xfrm>
            <a:off x="467544" y="1412776"/>
            <a:ext cx="28803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</a:t>
            </a:r>
            <a:endParaRPr kumimoji="0" lang="en-GB" sz="7200" b="1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467544" y="1916832"/>
            <a:ext cx="28803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</a:t>
            </a:r>
            <a:endParaRPr kumimoji="0" lang="en-GB" sz="7200" b="1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45" name="Straight Arrow Connector 44"/>
          <p:cNvCxnSpPr>
            <a:stCxn id="47" idx="1"/>
          </p:cNvCxnSpPr>
          <p:nvPr/>
        </p:nvCxnSpPr>
        <p:spPr>
          <a:xfrm flipH="1" flipV="1">
            <a:off x="5580112" y="1700808"/>
            <a:ext cx="864096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itle 1"/>
          <p:cNvSpPr txBox="1">
            <a:spLocks/>
          </p:cNvSpPr>
          <p:nvPr/>
        </p:nvSpPr>
        <p:spPr>
          <a:xfrm>
            <a:off x="6444208" y="1628800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thousandths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0" name="Title 1"/>
          <p:cNvSpPr txBox="1">
            <a:spLocks/>
          </p:cNvSpPr>
          <p:nvPr/>
        </p:nvSpPr>
        <p:spPr>
          <a:xfrm>
            <a:off x="5660504" y="2213248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hundredths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2843808" y="1772816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itle 1"/>
          <p:cNvSpPr txBox="1">
            <a:spLocks/>
          </p:cNvSpPr>
          <p:nvPr/>
        </p:nvSpPr>
        <p:spPr>
          <a:xfrm>
            <a:off x="2843808" y="1628800"/>
            <a:ext cx="100811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1/10000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1" name="Title 1"/>
          <p:cNvSpPr txBox="1">
            <a:spLocks/>
          </p:cNvSpPr>
          <p:nvPr/>
        </p:nvSpPr>
        <p:spPr>
          <a:xfrm>
            <a:off x="6732240" y="1196752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Tens of thousandths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flipH="1" flipV="1">
            <a:off x="6156176" y="1484784"/>
            <a:ext cx="1008112" cy="14401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itle 1"/>
          <p:cNvSpPr txBox="1">
            <a:spLocks/>
          </p:cNvSpPr>
          <p:nvPr/>
        </p:nvSpPr>
        <p:spPr>
          <a:xfrm>
            <a:off x="2915816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2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83568" y="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5400" u="sng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Round to </a:t>
            </a:r>
            <a:r>
              <a:rPr lang="en-GB" sz="5400" u="sng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3</a:t>
            </a:r>
            <a:r>
              <a:rPr lang="en-GB" sz="5400" u="sng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decimal places</a:t>
            </a:r>
            <a:endParaRPr kumimoji="0" lang="en-GB" sz="5400" b="0" i="0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59632" y="1628800"/>
            <a:ext cx="79208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1/100</a:t>
            </a: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2060848"/>
            <a:ext cx="3419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59632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51720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3779912" y="836712"/>
            <a:ext cx="259228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8.3452</a:t>
            </a:r>
            <a:endParaRPr kumimoji="0" lang="en-GB" sz="8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051720" y="1628800"/>
            <a:ext cx="86409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1/1000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11560" y="1628800"/>
            <a:ext cx="64807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1/10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403648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8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195736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7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5364088" y="1772816"/>
            <a:ext cx="432048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427984" y="1772816"/>
            <a:ext cx="0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/>
          <p:cNvSpPr txBox="1">
            <a:spLocks/>
          </p:cNvSpPr>
          <p:nvPr/>
        </p:nvSpPr>
        <p:spPr>
          <a:xfrm>
            <a:off x="4355976" y="1916832"/>
            <a:ext cx="144016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tenths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5508104" y="2060848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hundredths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0" y="4149080"/>
            <a:ext cx="255577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000" noProof="0" dirty="0" smtClean="0">
                <a:solidFill>
                  <a:srgbClr val="7030A0"/>
                </a:solidFill>
                <a:latin typeface="Arial" pitchFamily="34" charset="0"/>
                <a:ea typeface="+mj-ea"/>
                <a:cs typeface="Arial" pitchFamily="34" charset="0"/>
              </a:rPr>
              <a:t>8.3459</a:t>
            </a:r>
            <a:endParaRPr kumimoji="0" lang="en-GB" sz="6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1979712" y="4365104"/>
            <a:ext cx="0" cy="13260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771800" y="3356992"/>
            <a:ext cx="5976664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1) Draw a line to the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right of the 3rd decimal place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2) Is the number on the right 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  </a:t>
            </a:r>
            <a:r>
              <a:rPr lang="en-GB" sz="77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5 or bigger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?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3) YES, so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round up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2411760" y="4941168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012160" y="5733256"/>
            <a:ext cx="57606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450955" y="5013176"/>
            <a:ext cx="275267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GB" sz="8000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8.346</a:t>
            </a:r>
            <a:endParaRPr lang="en-GB" sz="8000" u="sng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83568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6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4860032" y="1772816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itle 1"/>
          <p:cNvSpPr txBox="1">
            <a:spLocks/>
          </p:cNvSpPr>
          <p:nvPr/>
        </p:nvSpPr>
        <p:spPr>
          <a:xfrm>
            <a:off x="3491880" y="2276872"/>
            <a:ext cx="187220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d</a:t>
            </a: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ecimal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point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611560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le 1"/>
          <p:cNvSpPr txBox="1">
            <a:spLocks/>
          </p:cNvSpPr>
          <p:nvPr/>
        </p:nvSpPr>
        <p:spPr>
          <a:xfrm>
            <a:off x="0" y="162880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U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0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2915816" y="1844824"/>
            <a:ext cx="187220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units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3923928" y="1700808"/>
            <a:ext cx="144016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itle 1"/>
          <p:cNvSpPr txBox="1">
            <a:spLocks/>
          </p:cNvSpPr>
          <p:nvPr/>
        </p:nvSpPr>
        <p:spPr>
          <a:xfrm>
            <a:off x="467544" y="1412776"/>
            <a:ext cx="28803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</a:t>
            </a:r>
            <a:endParaRPr kumimoji="0" lang="en-GB" sz="7200" b="1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467544" y="1916832"/>
            <a:ext cx="28803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</a:t>
            </a:r>
            <a:endParaRPr kumimoji="0" lang="en-GB" sz="7200" b="1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45" name="Straight Arrow Connector 44"/>
          <p:cNvCxnSpPr>
            <a:stCxn id="47" idx="1"/>
          </p:cNvCxnSpPr>
          <p:nvPr/>
        </p:nvCxnSpPr>
        <p:spPr>
          <a:xfrm flipH="1" flipV="1">
            <a:off x="5580112" y="1700808"/>
            <a:ext cx="864096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itle 1"/>
          <p:cNvSpPr txBox="1">
            <a:spLocks/>
          </p:cNvSpPr>
          <p:nvPr/>
        </p:nvSpPr>
        <p:spPr>
          <a:xfrm>
            <a:off x="6444208" y="1628800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thousandths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0" name="Title 1"/>
          <p:cNvSpPr txBox="1">
            <a:spLocks/>
          </p:cNvSpPr>
          <p:nvPr/>
        </p:nvSpPr>
        <p:spPr>
          <a:xfrm>
            <a:off x="5660504" y="2213248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hundredths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2843808" y="1772816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itle 1"/>
          <p:cNvSpPr txBox="1">
            <a:spLocks/>
          </p:cNvSpPr>
          <p:nvPr/>
        </p:nvSpPr>
        <p:spPr>
          <a:xfrm>
            <a:off x="2843808" y="1628800"/>
            <a:ext cx="100811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1/10000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1" name="Title 1"/>
          <p:cNvSpPr txBox="1">
            <a:spLocks/>
          </p:cNvSpPr>
          <p:nvPr/>
        </p:nvSpPr>
        <p:spPr>
          <a:xfrm>
            <a:off x="6732240" y="1196752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Tens of thousandths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flipH="1" flipV="1">
            <a:off x="6156176" y="1484784"/>
            <a:ext cx="1008112" cy="14401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364</Words>
  <Application>Microsoft Office PowerPoint</Application>
  <PresentationFormat>On-screen Show (4:3)</PresentationFormat>
  <Paragraphs>169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Rounding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Rounding</dc:title>
  <dc:creator>Paul Coffey</dc:creator>
  <cp:lastModifiedBy>Paul Coffey</cp:lastModifiedBy>
  <cp:revision>1</cp:revision>
  <dcterms:created xsi:type="dcterms:W3CDTF">2014-08-22T11:45:16Z</dcterms:created>
  <dcterms:modified xsi:type="dcterms:W3CDTF">2014-08-22T11:48:39Z</dcterms:modified>
</cp:coreProperties>
</file>