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0FFC-4A55-46B5-A51B-752B3D24D04A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0020-BDE4-441B-8A21-26AE299276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Rounding</a:t>
            </a:r>
            <a:endParaRPr lang="en-GB" sz="88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768752" cy="1752600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7030A0"/>
                </a:solidFill>
              </a:rPr>
              <a:t>To 1,2 or 3 decimal places</a:t>
            </a:r>
            <a:endParaRPr lang="en-GB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decimal place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1.682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1.682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40364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1</a:t>
            </a:r>
            <a:r>
              <a:rPr lang="en-GB" sz="4000" baseline="30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st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decimal place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763688" y="4941168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21621" y="5013176"/>
            <a:ext cx="16113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1.7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</a:t>
            </a: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decimal place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3.257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3.257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40364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1</a:t>
            </a:r>
            <a:r>
              <a:rPr lang="en-GB" sz="4000" baseline="30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st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decimal place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NO,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down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763688" y="4941168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72200" y="5733256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21621" y="5013176"/>
            <a:ext cx="16113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3.2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</a:t>
            </a: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decimal places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1.687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1.687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6368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2nd decimal place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051720" y="494116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84168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36288" y="5013176"/>
            <a:ext cx="21820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1.69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</a:t>
            </a: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decimal places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2843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30425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1.682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51520" y="4149080"/>
            <a:ext cx="20882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1.682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763688" y="4293096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2nd decimal place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No,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down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051720" y="4941168"/>
            <a:ext cx="11521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00192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736288" y="5013176"/>
            <a:ext cx="21820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1.68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</a:t>
            </a: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699792" y="1772816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635896" y="170080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5868144" y="1700808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decimal places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5922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7.5872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4149080"/>
            <a:ext cx="25557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noProof="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7.5872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9712" y="4365104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3rd decimal place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NO,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down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11760" y="494116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00192" y="5733256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50957" y="5013176"/>
            <a:ext cx="27526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7.587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</a:t>
            </a: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915816" y="1844824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923928" y="1700808"/>
            <a:ext cx="144016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>
            <a:stCxn id="47" idx="1"/>
          </p:cNvCxnSpPr>
          <p:nvPr/>
        </p:nvCxnSpPr>
        <p:spPr>
          <a:xfrm flipH="1" flipV="1">
            <a:off x="5580112" y="1700808"/>
            <a:ext cx="86409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843808" y="177281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2843808" y="1628800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6732240" y="1196752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 of 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156176" y="1484784"/>
            <a:ext cx="1008112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 txBox="1">
            <a:spLocks/>
          </p:cNvSpPr>
          <p:nvPr/>
        </p:nvSpPr>
        <p:spPr>
          <a:xfrm>
            <a:off x="291581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Round to </a:t>
            </a:r>
            <a:r>
              <a:rPr lang="en-GB" sz="5400" u="sng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GB" sz="5400" u="sng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decimal places</a:t>
            </a:r>
            <a:endParaRPr kumimoji="0" lang="en-GB" sz="5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1628800"/>
            <a:ext cx="7920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1/100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060848"/>
            <a:ext cx="3419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9632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172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779912" y="836712"/>
            <a:ext cx="25922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8.3452</a:t>
            </a:r>
            <a:endParaRPr kumimoji="0" lang="en-GB" sz="8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1628800"/>
            <a:ext cx="8640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11560" y="16288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40364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195736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364088" y="1772816"/>
            <a:ext cx="43204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27984" y="1772816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4355976" y="1916832"/>
            <a:ext cx="144016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tenths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508104" y="20608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0" y="4149080"/>
            <a:ext cx="25557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noProof="0" dirty="0" smtClean="0">
                <a:solidFill>
                  <a:srgbClr val="7030A0"/>
                </a:solidFill>
                <a:latin typeface="Arial" pitchFamily="34" charset="0"/>
                <a:ea typeface="+mj-ea"/>
                <a:cs typeface="Arial" pitchFamily="34" charset="0"/>
              </a:rPr>
              <a:t>8.3459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9712" y="4365104"/>
            <a:ext cx="0" cy="13260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771800" y="335699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1) Draw a line to the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right of the 3rd decimal place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2) Is the number on the right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GB" sz="77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 or bigger</a:t>
            </a: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4000" dirty="0" smtClean="0">
              <a:solidFill>
                <a:srgbClr val="FF00FF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3) YES, so </a:t>
            </a:r>
            <a:r>
              <a:rPr lang="en-GB" sz="40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round up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11760" y="494116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12160" y="5733256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50955" y="5013176"/>
            <a:ext cx="27526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80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8.346</a:t>
            </a:r>
            <a:endParaRPr lang="en-GB" sz="8000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noProof="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6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860032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3491880" y="2276872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d</a:t>
            </a: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ecimal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point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1700808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0" y="1628800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2132856"/>
            <a:ext cx="5040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915816" y="1844824"/>
            <a:ext cx="187220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units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923928" y="1700808"/>
            <a:ext cx="144016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467544" y="141277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544" y="191683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en-GB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5" name="Straight Arrow Connector 44"/>
          <p:cNvCxnSpPr>
            <a:stCxn id="47" idx="1"/>
          </p:cNvCxnSpPr>
          <p:nvPr/>
        </p:nvCxnSpPr>
        <p:spPr>
          <a:xfrm flipH="1" flipV="1">
            <a:off x="5580112" y="1700808"/>
            <a:ext cx="86409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>
          <a:xfrm>
            <a:off x="6444208" y="1628800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5660504" y="2213248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hundredths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843808" y="177281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2843808" y="1628800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1/10000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6732240" y="1196752"/>
            <a:ext cx="15841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00FF"/>
                </a:solidFill>
                <a:latin typeface="Arial" pitchFamily="34" charset="0"/>
                <a:ea typeface="+mj-ea"/>
                <a:cs typeface="Arial" pitchFamily="34" charset="0"/>
              </a:rPr>
              <a:t>Tens of thousandths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156176" y="1484784"/>
            <a:ext cx="1008112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364</Words>
  <Application>Microsoft Office PowerPoint</Application>
  <PresentationFormat>On-screen Show (4:3)</PresentationFormat>
  <Paragraphs>169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Rounding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Rounding</dc:title>
  <dc:creator>Paul Coffey</dc:creator>
  <cp:lastModifiedBy>Paul Coffey</cp:lastModifiedBy>
  <cp:revision>1</cp:revision>
  <dcterms:created xsi:type="dcterms:W3CDTF">2014-08-22T11:45:16Z</dcterms:created>
  <dcterms:modified xsi:type="dcterms:W3CDTF">2014-08-22T11:48:39Z</dcterms:modified>
</cp:coreProperties>
</file>