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E6EAE-C0BF-44CB-AE25-DAD5F1D97762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16550-1C0C-4BE1-838E-F13B38A20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Rounding</a:t>
            </a:r>
            <a:endParaRPr lang="en-GB" sz="8800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429000"/>
            <a:ext cx="6400800" cy="1752600"/>
          </a:xfrm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rgbClr val="7030A0"/>
                </a:solidFill>
              </a:rPr>
              <a:t>To the nearest 10,100,1000</a:t>
            </a:r>
            <a:endParaRPr lang="en-GB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the nearest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10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0364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1560" y="2060848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15841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27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95736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7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4788024" y="1988840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923928" y="1988840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3203848" y="2276872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4788024" y="2276872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043608" y="4149080"/>
            <a:ext cx="15841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27</a:t>
            </a:r>
          </a:p>
        </p:txBody>
      </p:sp>
      <p:cxnSp>
        <p:nvCxnSpPr>
          <p:cNvPr id="27" name="Straight Connector 26"/>
          <p:cNvCxnSpPr>
            <a:endCxn id="25" idx="2"/>
          </p:cNvCxnSpPr>
          <p:nvPr/>
        </p:nvCxnSpPr>
        <p:spPr>
          <a:xfrm>
            <a:off x="1835696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645024"/>
            <a:ext cx="5976664" cy="2520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tens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YES,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up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123728" y="4941168"/>
            <a:ext cx="108012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156176" y="5733256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164288" y="5013176"/>
            <a:ext cx="132600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the nearest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10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0364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1560" y="2060848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15841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52</a:t>
            </a:r>
            <a:endParaRPr kumimoji="0" lang="en-GB" sz="8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95736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4788024" y="1988840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923928" y="1988840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3203848" y="2276872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4788024" y="2276872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043608" y="4149080"/>
            <a:ext cx="15841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52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>
            <a:endCxn id="25" idx="2"/>
          </p:cNvCxnSpPr>
          <p:nvPr/>
        </p:nvCxnSpPr>
        <p:spPr>
          <a:xfrm>
            <a:off x="1835696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645024"/>
            <a:ext cx="5976664" cy="2520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tens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NO,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down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123728" y="4941168"/>
            <a:ext cx="108012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444208" y="5733256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164289" y="5013176"/>
            <a:ext cx="132600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the nearest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100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0364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1560" y="2060848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15841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256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95736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6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076056" y="1772816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707904" y="1772816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067944" y="2060848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364088" y="1916832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755576" y="4149080"/>
            <a:ext cx="15841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256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331640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hundreds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YES,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up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691680" y="4941168"/>
            <a:ext cx="151216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156176" y="5733256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878954" y="5013176"/>
            <a:ext cx="189667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300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1156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572000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2483768" y="191683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the nearest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100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0364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1560" y="2060848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15841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429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95736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9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076056" y="1772816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707904" y="1772816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067944" y="2060848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364088" y="1916832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755576" y="4149080"/>
            <a:ext cx="15841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429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331640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hundreds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NO,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down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691680" y="4941168"/>
            <a:ext cx="151216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372200" y="5805264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092280" y="4941168"/>
            <a:ext cx="189667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400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1156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572000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2483768" y="191683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the nearest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1000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0364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187220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3842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95736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508104" y="1772816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788024" y="2060848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868144" y="1916832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539552" y="4149080"/>
            <a:ext cx="1800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3842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043608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thousands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YES,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up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331640" y="4941168"/>
            <a:ext cx="187220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84168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593620" y="5013176"/>
            <a:ext cx="246734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4000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5004048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556792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u="sng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Round to the nearest </a:t>
            </a:r>
            <a:r>
              <a:rPr lang="en-GB" sz="5400" u="sng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1000</a:t>
            </a:r>
            <a:endParaRPr kumimoji="0" lang="en-GB" sz="54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0364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060848"/>
            <a:ext cx="2843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9632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779912" y="836712"/>
            <a:ext cx="187220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1406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95736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162880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40364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95736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6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508104" y="1772816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27984" y="177281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788024" y="2060848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tens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868144" y="1916832"/>
            <a:ext cx="10081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units</a:t>
            </a:r>
            <a:endParaRPr kumimoji="0" lang="en-GB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539552" y="4149080"/>
            <a:ext cx="1800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7030A0"/>
                </a:solidFill>
                <a:latin typeface="Arial" pitchFamily="34" charset="0"/>
                <a:ea typeface="+mj-ea"/>
                <a:cs typeface="Arial" pitchFamily="34" charset="0"/>
              </a:rPr>
              <a:t>1406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043608" y="4293096"/>
            <a:ext cx="0" cy="1326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771800" y="3356992"/>
            <a:ext cx="597666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1) Draw a line to the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right of the thousands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2) Is the number on the right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lang="en-GB" sz="77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5 or bigger</a:t>
            </a: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4000" dirty="0" smtClean="0">
              <a:solidFill>
                <a:srgbClr val="FF00FF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3) no, so </a:t>
            </a:r>
            <a:r>
              <a:rPr lang="en-GB" sz="40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round down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331640" y="4941168"/>
            <a:ext cx="187220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228184" y="573325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676658" y="5013176"/>
            <a:ext cx="246734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8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1000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5004048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491880" y="2276872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hundreds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11560" y="170080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0" y="1556792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2132856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699792" y="1772816"/>
            <a:ext cx="187220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FF00FF"/>
                </a:solidFill>
                <a:latin typeface="Arial" pitchFamily="34" charset="0"/>
                <a:ea typeface="+mj-ea"/>
                <a:cs typeface="Arial" pitchFamily="34" charset="0"/>
              </a:rPr>
              <a:t>thousands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635896" y="170080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295</Words>
  <Application>Microsoft Office PowerPoint</Application>
  <PresentationFormat>On-screen Show (4:3)</PresentationFormat>
  <Paragraphs>118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Rounding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Grid Method</dc:title>
  <dc:creator>Paul Coffey</dc:creator>
  <cp:lastModifiedBy>Paul Coffey</cp:lastModifiedBy>
  <cp:revision>14</cp:revision>
  <dcterms:created xsi:type="dcterms:W3CDTF">2014-08-22T10:35:09Z</dcterms:created>
  <dcterms:modified xsi:type="dcterms:W3CDTF">2014-08-22T11:48:35Z</dcterms:modified>
</cp:coreProperties>
</file>